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4"/>
      <p:bold r:id="rId5"/>
      <p:italic r:id="rId6"/>
      <p:boldItalic r:id="rId7"/>
    </p:embeddedFont>
    <p:embeddedFont>
      <p:font typeface="Acumin Pro ExtraCondensed" panose="020B0508020202020204" pitchFamily="34" charset="77"/>
      <p:regular r:id="rId8"/>
      <p:bold r:id="rId9"/>
      <p:italic r:id="rId10"/>
      <p:boldItalic r:id="rId11"/>
    </p:embeddedFont>
    <p:embeddedFont>
      <p:font typeface="Acumin Pro ExtraCondensed Smbd" panose="020B0708020202020204" pitchFamily="34" charset="77"/>
      <p:regular r:id="rId12"/>
      <p:bold r:id="rId13"/>
      <p:italic r:id="rId14"/>
      <p:boldItalic r:id="rId15"/>
    </p:embeddedFont>
    <p:embeddedFont>
      <p:font typeface="Acumin Pro Medium" panose="020B0604020202020204" pitchFamily="34" charset="77"/>
      <p:regular r:id="rId16"/>
      <p:italic r:id="rId17"/>
    </p:embeddedFont>
    <p:embeddedFont>
      <p:font typeface="Acumin Pro Semibold" panose="020B0704020202020204" pitchFamily="34" charset="77"/>
      <p:regular r:id="rId18"/>
      <p:bold r:id="rId19"/>
      <p:italic r:id="rId20"/>
      <p:boldItalic r:id="rId21"/>
    </p:embeddedFont>
    <p:embeddedFont>
      <p:font typeface="Acumin Pro SemiCondensed" panose="020B0506020202020204" pitchFamily="34" charset="77"/>
      <p:regular r:id="rId22"/>
      <p:bold r:id="rId23"/>
      <p:italic r:id="rId24"/>
      <p:boldItalic r:id="rId25"/>
    </p:embeddedFont>
    <p:embeddedFont>
      <p:font typeface="United Sans Cd Md" pitchFamily="2" charset="77"/>
      <p:regular r:id="rId26"/>
    </p:embeddedFont>
    <p:embeddedFont>
      <p:font typeface="United Sans Reg Medium" pitchFamily="2" charset="77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/>
    <p:restoredTop sz="88982"/>
  </p:normalViewPr>
  <p:slideViewPr>
    <p:cSldViewPr snapToGrid="0" snapToObjects="1">
      <p:cViewPr varScale="1">
        <p:scale>
          <a:sx n="110" d="100"/>
          <a:sy n="110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20D57-362B-F64E-8B20-92CDD1CDCA5F}" type="datetimeFigureOut">
              <a:rPr lang="en-US" smtClean="0"/>
              <a:t>8/7/25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A94FE-4F54-504F-BB8F-C3EEF9034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prepared to talk about why you chose this project during meeting discussion!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94FE-4F54-504F-BB8F-C3EEF9034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6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184"/>
          <a:stretch/>
        </p:blipFill>
        <p:spPr>
          <a:xfrm>
            <a:off x="430187" y="6046655"/>
            <a:ext cx="1976837" cy="47948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8/7/25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6C244-46D0-5048-A69E-5C3AE56122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7" y="6046655"/>
            <a:ext cx="3594854" cy="3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8/7/25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569C7-EC53-2941-BC65-AAA7EA1E2E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7" y="6046656"/>
            <a:ext cx="3596361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8/7/25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A9CB2-D1BB-6449-AC05-3EA17EC18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37"/>
          <a:stretch/>
        </p:blipFill>
        <p:spPr>
          <a:xfrm>
            <a:off x="430187" y="6046656"/>
            <a:ext cx="1976837" cy="383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A56621-3DBF-9546-86B4-C61E7C91C3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7" y="6046656"/>
            <a:ext cx="3594854" cy="3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8/7/25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FD9354-A837-7044-876A-C7ACD9805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184"/>
          <a:stretch/>
        </p:blipFill>
        <p:spPr>
          <a:xfrm>
            <a:off x="430187" y="6046655"/>
            <a:ext cx="1963389" cy="479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6A5E4-A683-0C40-959F-8DE37561FE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7" y="6034882"/>
            <a:ext cx="3594854" cy="3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8/7/25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5DCED6-DD74-A047-8ABB-9CA6E708F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37"/>
          <a:stretch/>
        </p:blipFill>
        <p:spPr>
          <a:xfrm>
            <a:off x="430188" y="6046656"/>
            <a:ext cx="1949942" cy="383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6594FD-A938-5841-85EB-FBF4499AE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8" y="6042986"/>
            <a:ext cx="3594854" cy="3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8/7/25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F7AF6-B45B-7C4B-9526-3F12ECCA7C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6" y="6040868"/>
            <a:ext cx="3596361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8/7/25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10F097-111B-D544-A391-85BAD934E1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8" y="6037768"/>
            <a:ext cx="3596361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9C97-C5EF-0772-C823-639EC2BA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0B971993-0E36-0EC7-F758-6643B5EC1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044" y="304800"/>
            <a:ext cx="5470275" cy="854080"/>
          </a:xfrm>
        </p:spPr>
        <p:txBody>
          <a:bodyPr/>
          <a:lstStyle/>
          <a:p>
            <a:r>
              <a:rPr lang="en-US" sz="6000" dirty="0"/>
              <a:t>Name Here</a:t>
            </a:r>
          </a:p>
        </p:txBody>
      </p:sp>
      <p:sp>
        <p:nvSpPr>
          <p:cNvPr id="10" name="Photo caption">
            <a:extLst>
              <a:ext uri="{FF2B5EF4-FFF2-40B4-BE49-F238E27FC236}">
                <a16:creationId xmlns:a16="http://schemas.microsoft.com/office/drawing/2014/main" id="{680D21DD-1034-222B-87FF-0BA765356F24}"/>
              </a:ext>
            </a:extLst>
          </p:cNvPr>
          <p:cNvSpPr txBox="1">
            <a:spLocks/>
          </p:cNvSpPr>
          <p:nvPr/>
        </p:nvSpPr>
        <p:spPr bwMode="blackWhite">
          <a:xfrm>
            <a:off x="3872616" y="1210941"/>
            <a:ext cx="4753224" cy="1006429"/>
          </a:xfrm>
          <a:prstGeom prst="rect">
            <a:avLst/>
          </a:prstGeom>
          <a:noFill/>
          <a:ln w="38100" cap="sq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 cap="none" spc="0" baseline="0">
                <a:solidFill>
                  <a:schemeClr val="bg1"/>
                </a:solidFill>
                <a:latin typeface="Acumin Pro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/>
              <a:t>Major:</a:t>
            </a:r>
          </a:p>
          <a:p>
            <a:r>
              <a:rPr lang="en-US" sz="2400" dirty="0"/>
              <a:t>Graduation Year:</a:t>
            </a:r>
          </a:p>
          <a:p>
            <a:r>
              <a:rPr lang="en-US" sz="2400" dirty="0"/>
              <a:t>Where are you from?</a:t>
            </a:r>
          </a:p>
        </p:txBody>
      </p:sp>
      <p:sp>
        <p:nvSpPr>
          <p:cNvPr id="12" name="Photo caption">
            <a:extLst>
              <a:ext uri="{FF2B5EF4-FFF2-40B4-BE49-F238E27FC236}">
                <a16:creationId xmlns:a16="http://schemas.microsoft.com/office/drawing/2014/main" id="{02322943-B63E-D291-DF4E-161D5F63CC79}"/>
              </a:ext>
            </a:extLst>
          </p:cNvPr>
          <p:cNvSpPr txBox="1">
            <a:spLocks/>
          </p:cNvSpPr>
          <p:nvPr/>
        </p:nvSpPr>
        <p:spPr bwMode="blackWhite">
          <a:xfrm>
            <a:off x="3872616" y="3484880"/>
            <a:ext cx="4170680" cy="1006429"/>
          </a:xfrm>
          <a:prstGeom prst="rect">
            <a:avLst/>
          </a:prstGeom>
          <a:noFill/>
          <a:ln w="38100" cap="sq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 cap="none" spc="0" baseline="0">
                <a:solidFill>
                  <a:schemeClr val="bg1"/>
                </a:solidFill>
                <a:latin typeface="Acumin Pro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en-US" sz="2400" b="0" dirty="0"/>
              <a:t>What do you like to do with your free time?  Any hobbies?  Please add pictures!</a:t>
            </a:r>
            <a:endParaRPr lang="en-US" sz="2400" dirty="0"/>
          </a:p>
        </p:txBody>
      </p:sp>
      <p:pic>
        <p:nvPicPr>
          <p:cNvPr id="6" name="Graphic 5" descr="User with solid fill">
            <a:extLst>
              <a:ext uri="{FF2B5EF4-FFF2-40B4-BE49-F238E27FC236}">
                <a16:creationId xmlns:a16="http://schemas.microsoft.com/office/drawing/2014/main" id="{2AE5EB8C-0856-D232-057B-DF24E6722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4245" y="1343660"/>
            <a:ext cx="4170680" cy="41706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D08DF4-8CE3-64FA-9F50-6FD4734511C1}"/>
              </a:ext>
            </a:extLst>
          </p:cNvPr>
          <p:cNvCxnSpPr>
            <a:cxnSpLocks/>
          </p:cNvCxnSpPr>
          <p:nvPr/>
        </p:nvCxnSpPr>
        <p:spPr>
          <a:xfrm>
            <a:off x="259964" y="1026160"/>
            <a:ext cx="836587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ABEF05-1158-2D4E-6054-DF461E857467}"/>
              </a:ext>
            </a:extLst>
          </p:cNvPr>
          <p:cNvCxnSpPr>
            <a:cxnSpLocks/>
          </p:cNvCxnSpPr>
          <p:nvPr/>
        </p:nvCxnSpPr>
        <p:spPr>
          <a:xfrm flipV="1">
            <a:off x="3657600" y="1026160"/>
            <a:ext cx="0" cy="48056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95C1A7-3001-99A7-52E9-4EB6018D90A7}"/>
              </a:ext>
            </a:extLst>
          </p:cNvPr>
          <p:cNvCxnSpPr>
            <a:cxnSpLocks/>
          </p:cNvCxnSpPr>
          <p:nvPr/>
        </p:nvCxnSpPr>
        <p:spPr>
          <a:xfrm flipH="1">
            <a:off x="3657600" y="3214566"/>
            <a:ext cx="4500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FE4B731-F31F-4DFF-F200-8C70AE491B3F}"/>
              </a:ext>
            </a:extLst>
          </p:cNvPr>
          <p:cNvSpPr txBox="1"/>
          <p:nvPr/>
        </p:nvSpPr>
        <p:spPr>
          <a:xfrm>
            <a:off x="1064206" y="4914175"/>
            <a:ext cx="161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(Headshot Required)</a:t>
            </a:r>
          </a:p>
        </p:txBody>
      </p:sp>
    </p:spTree>
    <p:extLst>
      <p:ext uri="{BB962C8B-B14F-4D97-AF65-F5344CB8AC3E}">
        <p14:creationId xmlns:p14="http://schemas.microsoft.com/office/powerpoint/2010/main" val="3217713764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E-Template_Gold_StandardScreen" id="{734A2872-EFDC-7545-8F60-D0C83ACC891D}" vid="{DA23825E-620D-D541-B6FB-A9133ED505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Purdue1</Template>
  <TotalTime>67</TotalTime>
  <Words>49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United Sans Reg Medium</vt:lpstr>
      <vt:lpstr>Wingdings</vt:lpstr>
      <vt:lpstr>Acumin Pro Semibold</vt:lpstr>
      <vt:lpstr>Aptos</vt:lpstr>
      <vt:lpstr>Arial</vt:lpstr>
      <vt:lpstr>Acumin Pro ExtraCondensed Smbd</vt:lpstr>
      <vt:lpstr>Acumin Pro ExtraCondensed</vt:lpstr>
      <vt:lpstr>Acumin Pro</vt:lpstr>
      <vt:lpstr>United Sans Cd Md</vt:lpstr>
      <vt:lpstr>Acumin Pro SemiCondensed</vt:lpstr>
      <vt:lpstr>Acumin Pro Medium</vt:lpstr>
      <vt:lpstr>Purdue1</vt:lpstr>
      <vt:lpstr>Name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Ann Betz</dc:creator>
  <cp:lastModifiedBy>Michael Patrick Wolf</cp:lastModifiedBy>
  <cp:revision>11</cp:revision>
  <dcterms:created xsi:type="dcterms:W3CDTF">2020-09-30T18:58:52Z</dcterms:created>
  <dcterms:modified xsi:type="dcterms:W3CDTF">2025-08-07T19:24:04Z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2025-06-27T00:53:59Z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dfae4245-1867-4545-9d41-e10f4c8dc615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50, 3, 0, 1</vt:lpwstr>
  </property>
</Properties>
</file>