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4"/>
  </p:sldMasterIdLst>
  <p:notesMasterIdLst>
    <p:notesMasterId r:id="rId12"/>
  </p:notesMasterIdLst>
  <p:sldIdLst>
    <p:sldId id="355" r:id="rId5"/>
    <p:sldId id="365" r:id="rId6"/>
    <p:sldId id="402" r:id="rId7"/>
    <p:sldId id="467" r:id="rId8"/>
    <p:sldId id="470" r:id="rId9"/>
    <p:sldId id="469" r:id="rId10"/>
    <p:sldId id="277" r:id="rId11"/>
  </p:sldIdLst>
  <p:sldSz cx="12192000" cy="6858000"/>
  <p:notesSz cx="6858000" cy="9144000"/>
  <p:embeddedFontLst>
    <p:embeddedFont>
      <p:font typeface="Acumin Pro" panose="020B0604020202020204" charset="0"/>
      <p:regular r:id="rId13"/>
      <p:bold r:id="rId14"/>
      <p:italic r:id="rId15"/>
      <p:boldItalic r:id="rId16"/>
    </p:embeddedFont>
    <p:embeddedFont>
      <p:font typeface="Acumin Pro Condensed Semibold" panose="020B0604020202020204" charset="0"/>
      <p:regular r:id="rId17"/>
      <p:bold r:id="rId18"/>
      <p:italic r:id="rId19"/>
      <p:boldItalic r:id="rId20"/>
    </p:embeddedFont>
    <p:embeddedFont>
      <p:font typeface="Franklin Gothic Book" panose="020B0503020102020204" pitchFamily="34" charset="0"/>
      <p:regular r:id="rId21"/>
      <p:italic r:id="rId22"/>
    </p:embeddedFont>
    <p:embeddedFont>
      <p:font typeface="Franklin Gothic Medium" panose="020B0603020102020204" pitchFamily="34" charset="0"/>
      <p:regular r:id="rId23"/>
      <p:italic r:id="rId24"/>
    </p:embeddedFont>
    <p:embeddedFont>
      <p:font typeface="Franklin Gothic Medium Cond" panose="020B0606030402020204" pitchFamily="3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67850E-546C-4A1B-8B6A-09CE6C440CC3}">
          <p14:sldIdLst>
            <p14:sldId id="355"/>
            <p14:sldId id="365"/>
            <p14:sldId id="402"/>
            <p14:sldId id="467"/>
            <p14:sldId id="470"/>
            <p14:sldId id="469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  <p188:author id="{E547FC27-CAAF-1C9A-AFE7-C3C9964B8B1C}" name="Bach Le" initials="BL" userId="S::le309@purdue.edu::47e70544-075b-4087-a13a-dd581823d321" providerId="AD"/>
  <p188:author id="{5A427162-F006-E577-709D-69127D6836A4}" name="Mahalakshmi Bayana" initials="MB" userId="xEUpa3zN8aRlu0KlmWyVVN3/UbuhTELLzve868H0x8Y=" providerId="None"/>
  <p188:author id="{2D49BFAF-A6ED-2376-775D-3453B400D324}" name="Bryce Castle" initials="BC" userId="S::castle5@purdue.edu::06b34f1e-d42b-4c6e-a41d-59590545f6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5BA"/>
    <a:srgbClr val="FFD8B1"/>
    <a:srgbClr val="EBD99F"/>
    <a:srgbClr val="CFB991"/>
    <a:srgbClr val="DDB945"/>
    <a:srgbClr val="6C6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43AB99-20C6-4C2B-AF65-AEE5DE8EB1B1}" v="222" dt="2026-02-04T07:13:03.4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" y="102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Bajszczak" userId="7f31ff06-657c-47f3-b7ad-bbf4c8112b8e" providerId="ADAL" clId="{C9EE58F3-4F7C-4B20-99F7-5700D39E3C8D}"/>
    <pc:docChg chg="undo custSel addSld delSld modSld modMainMaster delSection modSection">
      <pc:chgData name="Anna Bajszczak" userId="7f31ff06-657c-47f3-b7ad-bbf4c8112b8e" providerId="ADAL" clId="{C9EE58F3-4F7C-4B20-99F7-5700D39E3C8D}" dt="2026-02-04T07:14:21.574" v="2807" actId="20577"/>
      <pc:docMkLst>
        <pc:docMk/>
      </pc:docMkLst>
      <pc:sldChg chg="modSp mod">
        <pc:chgData name="Anna Bajszczak" userId="7f31ff06-657c-47f3-b7ad-bbf4c8112b8e" providerId="ADAL" clId="{C9EE58F3-4F7C-4B20-99F7-5700D39E3C8D}" dt="2026-02-02T07:12:38.057" v="2361" actId="790"/>
        <pc:sldMkLst>
          <pc:docMk/>
          <pc:sldMk cId="3555266232" sldId="277"/>
        </pc:sldMkLst>
        <pc:spChg chg="mod">
          <ac:chgData name="Anna Bajszczak" userId="7f31ff06-657c-47f3-b7ad-bbf4c8112b8e" providerId="ADAL" clId="{C9EE58F3-4F7C-4B20-99F7-5700D39E3C8D}" dt="2026-02-02T07:12:38.057" v="2361" actId="790"/>
          <ac:spMkLst>
            <pc:docMk/>
            <pc:sldMk cId="3555266232" sldId="277"/>
            <ac:spMk id="2" creationId="{E4E72CBA-026F-7E96-546F-23B8813A83DA}"/>
          </ac:spMkLst>
        </pc:spChg>
      </pc:sldChg>
      <pc:sldChg chg="modSp mod">
        <pc:chgData name="Anna Bajszczak" userId="7f31ff06-657c-47f3-b7ad-bbf4c8112b8e" providerId="ADAL" clId="{C9EE58F3-4F7C-4B20-99F7-5700D39E3C8D}" dt="2026-02-02T07:12:38.057" v="2361" actId="790"/>
        <pc:sldMkLst>
          <pc:docMk/>
          <pc:sldMk cId="4034317075" sldId="355"/>
        </pc:sldMkLst>
        <pc:spChg chg="mod">
          <ac:chgData name="Anna Bajszczak" userId="7f31ff06-657c-47f3-b7ad-bbf4c8112b8e" providerId="ADAL" clId="{C9EE58F3-4F7C-4B20-99F7-5700D39E3C8D}" dt="2026-02-02T07:12:38.057" v="2361" actId="790"/>
          <ac:spMkLst>
            <pc:docMk/>
            <pc:sldMk cId="4034317075" sldId="355"/>
            <ac:spMk id="2" creationId="{44DF09A7-CF48-9701-322A-A0BBD1C2F6CD}"/>
          </ac:spMkLst>
        </pc:spChg>
        <pc:spChg chg="mod">
          <ac:chgData name="Anna Bajszczak" userId="7f31ff06-657c-47f3-b7ad-bbf4c8112b8e" providerId="ADAL" clId="{C9EE58F3-4F7C-4B20-99F7-5700D39E3C8D}" dt="2026-02-02T07:12:38.057" v="2361" actId="790"/>
          <ac:spMkLst>
            <pc:docMk/>
            <pc:sldMk cId="4034317075" sldId="355"/>
            <ac:spMk id="3" creationId="{5991BF94-59A9-105F-273E-B29E440F2501}"/>
          </ac:spMkLst>
        </pc:spChg>
        <pc:spChg chg="mod">
          <ac:chgData name="Anna Bajszczak" userId="7f31ff06-657c-47f3-b7ad-bbf4c8112b8e" providerId="ADAL" clId="{C9EE58F3-4F7C-4B20-99F7-5700D39E3C8D}" dt="2026-02-02T07:12:38.057" v="2361" actId="790"/>
          <ac:spMkLst>
            <pc:docMk/>
            <pc:sldMk cId="4034317075" sldId="355"/>
            <ac:spMk id="4" creationId="{0C218A17-096C-AED1-C745-D58ECF2EFEFF}"/>
          </ac:spMkLst>
        </pc:spChg>
      </pc:sldChg>
      <pc:sldChg chg="addSp delSp modSp mod">
        <pc:chgData name="Anna Bajszczak" userId="7f31ff06-657c-47f3-b7ad-bbf4c8112b8e" providerId="ADAL" clId="{C9EE58F3-4F7C-4B20-99F7-5700D39E3C8D}" dt="2026-02-02T07:48:36.440" v="2429" actId="20577"/>
        <pc:sldMkLst>
          <pc:docMk/>
          <pc:sldMk cId="2087682401" sldId="365"/>
        </pc:sldMkLst>
        <pc:spChg chg="mod">
          <ac:chgData name="Anna Bajszczak" userId="7f31ff06-657c-47f3-b7ad-bbf4c8112b8e" providerId="ADAL" clId="{C9EE58F3-4F7C-4B20-99F7-5700D39E3C8D}" dt="2026-02-02T07:12:38.057" v="2361" actId="790"/>
          <ac:spMkLst>
            <pc:docMk/>
            <pc:sldMk cId="2087682401" sldId="365"/>
            <ac:spMk id="4" creationId="{034D0F25-F108-91D0-850E-4366FC5A0AFD}"/>
          </ac:spMkLst>
        </pc:spChg>
        <pc:spChg chg="mod">
          <ac:chgData name="Anna Bajszczak" userId="7f31ff06-657c-47f3-b7ad-bbf4c8112b8e" providerId="ADAL" clId="{C9EE58F3-4F7C-4B20-99F7-5700D39E3C8D}" dt="2026-02-02T07:12:38.057" v="2361" actId="790"/>
          <ac:spMkLst>
            <pc:docMk/>
            <pc:sldMk cId="2087682401" sldId="365"/>
            <ac:spMk id="5" creationId="{E319F0D1-7003-61A6-751C-6D8D0D5F237B}"/>
          </ac:spMkLst>
        </pc:spChg>
        <pc:spChg chg="add mod">
          <ac:chgData name="Anna Bajszczak" userId="7f31ff06-657c-47f3-b7ad-bbf4c8112b8e" providerId="ADAL" clId="{C9EE58F3-4F7C-4B20-99F7-5700D39E3C8D}" dt="2026-02-02T07:12:38.057" v="2361" actId="790"/>
          <ac:spMkLst>
            <pc:docMk/>
            <pc:sldMk cId="2087682401" sldId="365"/>
            <ac:spMk id="10" creationId="{CAF75F80-6A10-790B-7D2D-7A1B94307F77}"/>
          </ac:spMkLst>
        </pc:spChg>
        <pc:spChg chg="add mod">
          <ac:chgData name="Anna Bajszczak" userId="7f31ff06-657c-47f3-b7ad-bbf4c8112b8e" providerId="ADAL" clId="{C9EE58F3-4F7C-4B20-99F7-5700D39E3C8D}" dt="2026-02-02T07:12:38.057" v="2361" actId="790"/>
          <ac:spMkLst>
            <pc:docMk/>
            <pc:sldMk cId="2087682401" sldId="365"/>
            <ac:spMk id="11" creationId="{C14BAAFA-1AF1-7EDA-DD31-63EA2EE6D323}"/>
          </ac:spMkLst>
        </pc:spChg>
        <pc:spChg chg="add mod">
          <ac:chgData name="Anna Bajszczak" userId="7f31ff06-657c-47f3-b7ad-bbf4c8112b8e" providerId="ADAL" clId="{C9EE58F3-4F7C-4B20-99F7-5700D39E3C8D}" dt="2026-02-02T07:12:38.057" v="2361" actId="790"/>
          <ac:spMkLst>
            <pc:docMk/>
            <pc:sldMk cId="2087682401" sldId="365"/>
            <ac:spMk id="12" creationId="{B80A04C4-3816-D6B6-7B54-0A6291532C06}"/>
          </ac:spMkLst>
        </pc:spChg>
        <pc:spChg chg="add mod">
          <ac:chgData name="Anna Bajszczak" userId="7f31ff06-657c-47f3-b7ad-bbf4c8112b8e" providerId="ADAL" clId="{C9EE58F3-4F7C-4B20-99F7-5700D39E3C8D}" dt="2026-02-02T07:12:38.057" v="2361" actId="790"/>
          <ac:spMkLst>
            <pc:docMk/>
            <pc:sldMk cId="2087682401" sldId="365"/>
            <ac:spMk id="13" creationId="{184E3597-EEEB-FD26-CA13-37C6063478E7}"/>
          </ac:spMkLst>
        </pc:spChg>
        <pc:graphicFrameChg chg="add del mod modGraphic">
          <ac:chgData name="Anna Bajszczak" userId="7f31ff06-657c-47f3-b7ad-bbf4c8112b8e" providerId="ADAL" clId="{C9EE58F3-4F7C-4B20-99F7-5700D39E3C8D}" dt="2026-02-02T07:48:36.440" v="2429" actId="20577"/>
          <ac:graphicFrameMkLst>
            <pc:docMk/>
            <pc:sldMk cId="2087682401" sldId="365"/>
            <ac:graphicFrameMk id="9" creationId="{B9CA2CC3-6E3F-1D2D-26E3-52F63A04D63E}"/>
          </ac:graphicFrameMkLst>
        </pc:graphicFrameChg>
      </pc:sldChg>
      <pc:sldChg chg="addSp delSp modSp mod">
        <pc:chgData name="Anna Bajszczak" userId="7f31ff06-657c-47f3-b7ad-bbf4c8112b8e" providerId="ADAL" clId="{C9EE58F3-4F7C-4B20-99F7-5700D39E3C8D}" dt="2026-02-02T07:12:38.057" v="2361" actId="790"/>
        <pc:sldMkLst>
          <pc:docMk/>
          <pc:sldMk cId="1769512000" sldId="402"/>
        </pc:sldMkLst>
        <pc:spChg chg="mod">
          <ac:chgData name="Anna Bajszczak" userId="7f31ff06-657c-47f3-b7ad-bbf4c8112b8e" providerId="ADAL" clId="{C9EE58F3-4F7C-4B20-99F7-5700D39E3C8D}" dt="2026-02-02T07:12:38.057" v="2361" actId="790"/>
          <ac:spMkLst>
            <pc:docMk/>
            <pc:sldMk cId="1769512000" sldId="402"/>
            <ac:spMk id="4" creationId="{99BE9248-AAC9-7177-DDCF-468E1634A03E}"/>
          </ac:spMkLst>
        </pc:spChg>
        <pc:spChg chg="mod">
          <ac:chgData name="Anna Bajszczak" userId="7f31ff06-657c-47f3-b7ad-bbf4c8112b8e" providerId="ADAL" clId="{C9EE58F3-4F7C-4B20-99F7-5700D39E3C8D}" dt="2026-02-02T07:12:38.057" v="2361" actId="790"/>
          <ac:spMkLst>
            <pc:docMk/>
            <pc:sldMk cId="1769512000" sldId="402"/>
            <ac:spMk id="5" creationId="{FA2622B8-A69E-BE80-6003-4607398917EC}"/>
          </ac:spMkLst>
        </pc:spChg>
        <pc:spChg chg="mod">
          <ac:chgData name="Anna Bajszczak" userId="7f31ff06-657c-47f3-b7ad-bbf4c8112b8e" providerId="ADAL" clId="{C9EE58F3-4F7C-4B20-99F7-5700D39E3C8D}" dt="2026-02-02T07:12:38.057" v="2361" actId="790"/>
          <ac:spMkLst>
            <pc:docMk/>
            <pc:sldMk cId="1769512000" sldId="402"/>
            <ac:spMk id="7" creationId="{D5D8B093-CC35-64A0-5D9E-65578379E796}"/>
          </ac:spMkLst>
        </pc:spChg>
        <pc:spChg chg="add mod">
          <ac:chgData name="Anna Bajszczak" userId="7f31ff06-657c-47f3-b7ad-bbf4c8112b8e" providerId="ADAL" clId="{C9EE58F3-4F7C-4B20-99F7-5700D39E3C8D}" dt="2026-02-02T07:12:38.057" v="2361" actId="790"/>
          <ac:spMkLst>
            <pc:docMk/>
            <pc:sldMk cId="1769512000" sldId="402"/>
            <ac:spMk id="8" creationId="{0F421ADC-F971-3C98-934A-5B7764684160}"/>
          </ac:spMkLst>
        </pc:spChg>
        <pc:spChg chg="add mod">
          <ac:chgData name="Anna Bajszczak" userId="7f31ff06-657c-47f3-b7ad-bbf4c8112b8e" providerId="ADAL" clId="{C9EE58F3-4F7C-4B20-99F7-5700D39E3C8D}" dt="2026-02-02T07:12:38.057" v="2361" actId="790"/>
          <ac:spMkLst>
            <pc:docMk/>
            <pc:sldMk cId="1769512000" sldId="402"/>
            <ac:spMk id="17" creationId="{858EB2B6-E891-C13F-EDC1-36B86730FD6C}"/>
          </ac:spMkLst>
        </pc:spChg>
        <pc:spChg chg="add mod">
          <ac:chgData name="Anna Bajszczak" userId="7f31ff06-657c-47f3-b7ad-bbf4c8112b8e" providerId="ADAL" clId="{C9EE58F3-4F7C-4B20-99F7-5700D39E3C8D}" dt="2026-02-02T07:12:38.057" v="2361" actId="790"/>
          <ac:spMkLst>
            <pc:docMk/>
            <pc:sldMk cId="1769512000" sldId="402"/>
            <ac:spMk id="22" creationId="{BCE21BB2-A560-0559-6A5A-45870DE104F5}"/>
          </ac:spMkLst>
        </pc:spChg>
        <pc:picChg chg="add mod">
          <ac:chgData name="Anna Bajszczak" userId="7f31ff06-657c-47f3-b7ad-bbf4c8112b8e" providerId="ADAL" clId="{C9EE58F3-4F7C-4B20-99F7-5700D39E3C8D}" dt="2026-02-02T04:40:52.405" v="694" actId="1076"/>
          <ac:picMkLst>
            <pc:docMk/>
            <pc:sldMk cId="1769512000" sldId="402"/>
            <ac:picMk id="19" creationId="{4CE7C264-9B0C-59ED-4EC1-10096E12D60F}"/>
          </ac:picMkLst>
        </pc:picChg>
        <pc:picChg chg="add mod">
          <ac:chgData name="Anna Bajszczak" userId="7f31ff06-657c-47f3-b7ad-bbf4c8112b8e" providerId="ADAL" clId="{C9EE58F3-4F7C-4B20-99F7-5700D39E3C8D}" dt="2026-02-02T04:40:43.327" v="692" actId="1076"/>
          <ac:picMkLst>
            <pc:docMk/>
            <pc:sldMk cId="1769512000" sldId="402"/>
            <ac:picMk id="21" creationId="{34745E83-CC8D-72CE-7625-25C03ECEC5C7}"/>
          </ac:picMkLst>
        </pc:picChg>
      </pc:sldChg>
      <pc:sldChg chg="addSp delSp modSp add mod">
        <pc:chgData name="Anna Bajszczak" userId="7f31ff06-657c-47f3-b7ad-bbf4c8112b8e" providerId="ADAL" clId="{C9EE58F3-4F7C-4B20-99F7-5700D39E3C8D}" dt="2026-02-04T06:18:08.757" v="2695" actId="1076"/>
        <pc:sldMkLst>
          <pc:docMk/>
          <pc:sldMk cId="2292375784" sldId="467"/>
        </pc:sldMkLst>
        <pc:spChg chg="add mod ord">
          <ac:chgData name="Anna Bajszczak" userId="7f31ff06-657c-47f3-b7ad-bbf4c8112b8e" providerId="ADAL" clId="{C9EE58F3-4F7C-4B20-99F7-5700D39E3C8D}" dt="2026-02-02T05:45:53.203" v="1462" actId="1037"/>
          <ac:spMkLst>
            <pc:docMk/>
            <pc:sldMk cId="2292375784" sldId="467"/>
            <ac:spMk id="2" creationId="{26955DAB-342D-73C7-CA2A-542604AF151D}"/>
          </ac:spMkLst>
        </pc:spChg>
        <pc:spChg chg="mod">
          <ac:chgData name="Anna Bajszczak" userId="7f31ff06-657c-47f3-b7ad-bbf4c8112b8e" providerId="ADAL" clId="{C9EE58F3-4F7C-4B20-99F7-5700D39E3C8D}" dt="2026-02-02T07:12:38.057" v="2361" actId="790"/>
          <ac:spMkLst>
            <pc:docMk/>
            <pc:sldMk cId="2292375784" sldId="467"/>
            <ac:spMk id="4" creationId="{51F357C5-20E8-C18C-07C0-D657A4A19A2B}"/>
          </ac:spMkLst>
        </pc:spChg>
        <pc:spChg chg="mod">
          <ac:chgData name="Anna Bajszczak" userId="7f31ff06-657c-47f3-b7ad-bbf4c8112b8e" providerId="ADAL" clId="{C9EE58F3-4F7C-4B20-99F7-5700D39E3C8D}" dt="2026-02-02T07:12:38.057" v="2361" actId="790"/>
          <ac:spMkLst>
            <pc:docMk/>
            <pc:sldMk cId="2292375784" sldId="467"/>
            <ac:spMk id="5" creationId="{AD19F211-E114-D0B7-60BA-DB7C12B48871}"/>
          </ac:spMkLst>
        </pc:spChg>
        <pc:spChg chg="mod">
          <ac:chgData name="Anna Bajszczak" userId="7f31ff06-657c-47f3-b7ad-bbf4c8112b8e" providerId="ADAL" clId="{C9EE58F3-4F7C-4B20-99F7-5700D39E3C8D}" dt="2026-02-02T07:12:38.057" v="2361" actId="790"/>
          <ac:spMkLst>
            <pc:docMk/>
            <pc:sldMk cId="2292375784" sldId="467"/>
            <ac:spMk id="7" creationId="{CDD418C1-1CF7-CF1C-364D-05DB31721081}"/>
          </ac:spMkLst>
        </pc:spChg>
        <pc:spChg chg="mod">
          <ac:chgData name="Anna Bajszczak" userId="7f31ff06-657c-47f3-b7ad-bbf4c8112b8e" providerId="ADAL" clId="{C9EE58F3-4F7C-4B20-99F7-5700D39E3C8D}" dt="2026-02-02T07:12:38.057" v="2361" actId="790"/>
          <ac:spMkLst>
            <pc:docMk/>
            <pc:sldMk cId="2292375784" sldId="467"/>
            <ac:spMk id="8" creationId="{C8B2195F-3598-54C2-E7D5-EC66FFE4042D}"/>
          </ac:spMkLst>
        </pc:spChg>
        <pc:spChg chg="add mod ord">
          <ac:chgData name="Anna Bajszczak" userId="7f31ff06-657c-47f3-b7ad-bbf4c8112b8e" providerId="ADAL" clId="{C9EE58F3-4F7C-4B20-99F7-5700D39E3C8D}" dt="2026-02-02T07:12:38.057" v="2361" actId="790"/>
          <ac:spMkLst>
            <pc:docMk/>
            <pc:sldMk cId="2292375784" sldId="467"/>
            <ac:spMk id="11" creationId="{45A983D2-59BF-80AB-809D-39EA316C07EC}"/>
          </ac:spMkLst>
        </pc:spChg>
        <pc:spChg chg="mod">
          <ac:chgData name="Anna Bajszczak" userId="7f31ff06-657c-47f3-b7ad-bbf4c8112b8e" providerId="ADAL" clId="{C9EE58F3-4F7C-4B20-99F7-5700D39E3C8D}" dt="2026-02-03T03:20:55.309" v="2689" actId="20577"/>
          <ac:spMkLst>
            <pc:docMk/>
            <pc:sldMk cId="2292375784" sldId="467"/>
            <ac:spMk id="17" creationId="{44A5F795-8EF3-18B2-02CA-4293FB9BFA7D}"/>
          </ac:spMkLst>
        </pc:spChg>
        <pc:spChg chg="add mod">
          <ac:chgData name="Anna Bajszczak" userId="7f31ff06-657c-47f3-b7ad-bbf4c8112b8e" providerId="ADAL" clId="{C9EE58F3-4F7C-4B20-99F7-5700D39E3C8D}" dt="2026-02-02T07:12:38.057" v="2361" actId="790"/>
          <ac:spMkLst>
            <pc:docMk/>
            <pc:sldMk cId="2292375784" sldId="467"/>
            <ac:spMk id="18" creationId="{EBD460CD-4F76-1569-2941-D60FA1453A0E}"/>
          </ac:spMkLst>
        </pc:spChg>
        <pc:spChg chg="add mod">
          <ac:chgData name="Anna Bajszczak" userId="7f31ff06-657c-47f3-b7ad-bbf4c8112b8e" providerId="ADAL" clId="{C9EE58F3-4F7C-4B20-99F7-5700D39E3C8D}" dt="2026-02-02T05:45:53.203" v="1462" actId="1037"/>
          <ac:spMkLst>
            <pc:docMk/>
            <pc:sldMk cId="2292375784" sldId="467"/>
            <ac:spMk id="19" creationId="{FD69452E-D0F4-4D95-83B8-AE422827E956}"/>
          </ac:spMkLst>
        </pc:spChg>
        <pc:spChg chg="add mod">
          <ac:chgData name="Anna Bajszczak" userId="7f31ff06-657c-47f3-b7ad-bbf4c8112b8e" providerId="ADAL" clId="{C9EE58F3-4F7C-4B20-99F7-5700D39E3C8D}" dt="2026-02-02T07:12:38.057" v="2361" actId="790"/>
          <ac:spMkLst>
            <pc:docMk/>
            <pc:sldMk cId="2292375784" sldId="467"/>
            <ac:spMk id="20" creationId="{F16F4B25-B82E-EEAA-FA16-E50DB0258CB3}"/>
          </ac:spMkLst>
        </pc:spChg>
        <pc:spChg chg="add mod">
          <ac:chgData name="Anna Bajszczak" userId="7f31ff06-657c-47f3-b7ad-bbf4c8112b8e" providerId="ADAL" clId="{C9EE58F3-4F7C-4B20-99F7-5700D39E3C8D}" dt="2026-02-02T07:12:38.057" v="2361" actId="790"/>
          <ac:spMkLst>
            <pc:docMk/>
            <pc:sldMk cId="2292375784" sldId="467"/>
            <ac:spMk id="21" creationId="{A5B2FD78-CD32-4049-754C-3447AB3F6863}"/>
          </ac:spMkLst>
        </pc:spChg>
        <pc:spChg chg="add mod">
          <ac:chgData name="Anna Bajszczak" userId="7f31ff06-657c-47f3-b7ad-bbf4c8112b8e" providerId="ADAL" clId="{C9EE58F3-4F7C-4B20-99F7-5700D39E3C8D}" dt="2026-02-02T07:12:38.057" v="2361" actId="790"/>
          <ac:spMkLst>
            <pc:docMk/>
            <pc:sldMk cId="2292375784" sldId="467"/>
            <ac:spMk id="22" creationId="{7B727E7F-ED70-D0AE-FC31-B260C5077B00}"/>
          </ac:spMkLst>
        </pc:spChg>
        <pc:spChg chg="add mod ord">
          <ac:chgData name="Anna Bajszczak" userId="7f31ff06-657c-47f3-b7ad-bbf4c8112b8e" providerId="ADAL" clId="{C9EE58F3-4F7C-4B20-99F7-5700D39E3C8D}" dt="2026-02-02T06:17:41.199" v="1845" actId="207"/>
          <ac:spMkLst>
            <pc:docMk/>
            <pc:sldMk cId="2292375784" sldId="467"/>
            <ac:spMk id="23" creationId="{37C495BE-51BD-CCF1-6B0C-71A3A3DF3BD8}"/>
          </ac:spMkLst>
        </pc:spChg>
        <pc:graphicFrameChg chg="add mod ord modGraphic">
          <ac:chgData name="Anna Bajszczak" userId="7f31ff06-657c-47f3-b7ad-bbf4c8112b8e" providerId="ADAL" clId="{C9EE58F3-4F7C-4B20-99F7-5700D39E3C8D}" dt="2026-02-04T06:18:08.757" v="2695" actId="1076"/>
          <ac:graphicFrameMkLst>
            <pc:docMk/>
            <pc:sldMk cId="2292375784" sldId="467"/>
            <ac:graphicFrameMk id="16" creationId="{448C7F34-027C-E25F-6366-618C91107113}"/>
          </ac:graphicFrameMkLst>
        </pc:graphicFrameChg>
      </pc:sldChg>
      <pc:sldChg chg="addSp delSp modSp add mod">
        <pc:chgData name="Anna Bajszczak" userId="7f31ff06-657c-47f3-b7ad-bbf4c8112b8e" providerId="ADAL" clId="{C9EE58F3-4F7C-4B20-99F7-5700D39E3C8D}" dt="2026-02-04T07:14:21.574" v="2807" actId="20577"/>
        <pc:sldMkLst>
          <pc:docMk/>
          <pc:sldMk cId="4115078138" sldId="469"/>
        </pc:sldMkLst>
        <pc:spChg chg="add mod">
          <ac:chgData name="Anna Bajszczak" userId="7f31ff06-657c-47f3-b7ad-bbf4c8112b8e" providerId="ADAL" clId="{C9EE58F3-4F7C-4B20-99F7-5700D39E3C8D}" dt="2026-02-04T04:17:42.018" v="2693" actId="1076"/>
          <ac:spMkLst>
            <pc:docMk/>
            <pc:sldMk cId="4115078138" sldId="469"/>
            <ac:spMk id="2" creationId="{B70C22A5-CE1A-02DE-DE4E-C4B9278C9267}"/>
          </ac:spMkLst>
        </pc:spChg>
        <pc:spChg chg="mod">
          <ac:chgData name="Anna Bajszczak" userId="7f31ff06-657c-47f3-b7ad-bbf4c8112b8e" providerId="ADAL" clId="{C9EE58F3-4F7C-4B20-99F7-5700D39E3C8D}" dt="2026-02-04T07:10:27.389" v="2756" actId="20577"/>
          <ac:spMkLst>
            <pc:docMk/>
            <pc:sldMk cId="4115078138" sldId="469"/>
            <ac:spMk id="4" creationId="{8F654249-6F82-6A7B-6394-C3405D2CD58C}"/>
          </ac:spMkLst>
        </pc:spChg>
        <pc:spChg chg="mod">
          <ac:chgData name="Anna Bajszczak" userId="7f31ff06-657c-47f3-b7ad-bbf4c8112b8e" providerId="ADAL" clId="{C9EE58F3-4F7C-4B20-99F7-5700D39E3C8D}" dt="2026-02-02T07:12:38.057" v="2361" actId="790"/>
          <ac:spMkLst>
            <pc:docMk/>
            <pc:sldMk cId="4115078138" sldId="469"/>
            <ac:spMk id="5" creationId="{6C337DFB-868F-248A-ED3F-AE62136A0DC0}"/>
          </ac:spMkLst>
        </pc:spChg>
        <pc:spChg chg="mod">
          <ac:chgData name="Anna Bajszczak" userId="7f31ff06-657c-47f3-b7ad-bbf4c8112b8e" providerId="ADAL" clId="{C9EE58F3-4F7C-4B20-99F7-5700D39E3C8D}" dt="2026-02-02T07:12:38.057" v="2361" actId="790"/>
          <ac:spMkLst>
            <pc:docMk/>
            <pc:sldMk cId="4115078138" sldId="469"/>
            <ac:spMk id="7" creationId="{85868B0E-D89A-DFF2-6C48-F6AA046AA63D}"/>
          </ac:spMkLst>
        </pc:spChg>
        <pc:spChg chg="mod">
          <ac:chgData name="Anna Bajszczak" userId="7f31ff06-657c-47f3-b7ad-bbf4c8112b8e" providerId="ADAL" clId="{C9EE58F3-4F7C-4B20-99F7-5700D39E3C8D}" dt="2026-02-02T17:55:59.346" v="2563" actId="20577"/>
          <ac:spMkLst>
            <pc:docMk/>
            <pc:sldMk cId="4115078138" sldId="469"/>
            <ac:spMk id="8" creationId="{950944C9-0585-2C96-31B8-14F789C9CD0D}"/>
          </ac:spMkLst>
        </pc:spChg>
        <pc:spChg chg="mod">
          <ac:chgData name="Anna Bajszczak" userId="7f31ff06-657c-47f3-b7ad-bbf4c8112b8e" providerId="ADAL" clId="{C9EE58F3-4F7C-4B20-99F7-5700D39E3C8D}" dt="2026-02-02T07:12:38.057" v="2361" actId="790"/>
          <ac:spMkLst>
            <pc:docMk/>
            <pc:sldMk cId="4115078138" sldId="469"/>
            <ac:spMk id="10" creationId="{18A57139-1FA2-5A29-76C8-C8F04606A26C}"/>
          </ac:spMkLst>
        </pc:spChg>
        <pc:spChg chg="mod">
          <ac:chgData name="Anna Bajszczak" userId="7f31ff06-657c-47f3-b7ad-bbf4c8112b8e" providerId="ADAL" clId="{C9EE58F3-4F7C-4B20-99F7-5700D39E3C8D}" dt="2026-02-04T07:14:21.574" v="2807" actId="20577"/>
          <ac:spMkLst>
            <pc:docMk/>
            <pc:sldMk cId="4115078138" sldId="469"/>
            <ac:spMk id="17" creationId="{CFED3F26-33E7-00FF-D8D2-CF2B1C35CEFE}"/>
          </ac:spMkLst>
        </pc:spChg>
        <pc:spChg chg="add mod">
          <ac:chgData name="Anna Bajszczak" userId="7f31ff06-657c-47f3-b7ad-bbf4c8112b8e" providerId="ADAL" clId="{C9EE58F3-4F7C-4B20-99F7-5700D39E3C8D}" dt="2026-02-02T07:12:38.057" v="2361" actId="790"/>
          <ac:spMkLst>
            <pc:docMk/>
            <pc:sldMk cId="4115078138" sldId="469"/>
            <ac:spMk id="25" creationId="{F6606757-C021-27D5-4FAC-CD53A1414BA8}"/>
          </ac:spMkLst>
        </pc:spChg>
        <pc:picChg chg="add mod">
          <ac:chgData name="Anna Bajszczak" userId="7f31ff06-657c-47f3-b7ad-bbf4c8112b8e" providerId="ADAL" clId="{C9EE58F3-4F7C-4B20-99F7-5700D39E3C8D}" dt="2026-02-02T07:56:15.066" v="2545" actId="1076"/>
          <ac:picMkLst>
            <pc:docMk/>
            <pc:sldMk cId="4115078138" sldId="469"/>
            <ac:picMk id="27" creationId="{ED3A1E43-B4DF-3622-C09E-28D84EBFCCB7}"/>
          </ac:picMkLst>
        </pc:picChg>
      </pc:sldChg>
      <pc:sldChg chg="addSp delSp modSp add mod">
        <pc:chgData name="Anna Bajszczak" userId="7f31ff06-657c-47f3-b7ad-bbf4c8112b8e" providerId="ADAL" clId="{C9EE58F3-4F7C-4B20-99F7-5700D39E3C8D}" dt="2026-02-04T07:14:01.512" v="2800" actId="20577"/>
        <pc:sldMkLst>
          <pc:docMk/>
          <pc:sldMk cId="3521317052" sldId="470"/>
        </pc:sldMkLst>
        <pc:spChg chg="add mod">
          <ac:chgData name="Anna Bajszczak" userId="7f31ff06-657c-47f3-b7ad-bbf4c8112b8e" providerId="ADAL" clId="{C9EE58F3-4F7C-4B20-99F7-5700D39E3C8D}" dt="2026-02-02T06:51:08.840" v="1992" actId="20577"/>
          <ac:spMkLst>
            <pc:docMk/>
            <pc:sldMk cId="3521317052" sldId="470"/>
            <ac:spMk id="2" creationId="{0E80504D-A806-D58C-60A3-06CE0805ABA8}"/>
          </ac:spMkLst>
        </pc:spChg>
        <pc:spChg chg="add mod">
          <ac:chgData name="Anna Bajszczak" userId="7f31ff06-657c-47f3-b7ad-bbf4c8112b8e" providerId="ADAL" clId="{C9EE58F3-4F7C-4B20-99F7-5700D39E3C8D}" dt="2026-02-02T07:50:30.109" v="2451" actId="1036"/>
          <ac:spMkLst>
            <pc:docMk/>
            <pc:sldMk cId="3521317052" sldId="470"/>
            <ac:spMk id="3" creationId="{EE1018F6-8878-31FE-B3A7-A7CBA0B6DEB9}"/>
          </ac:spMkLst>
        </pc:spChg>
        <pc:spChg chg="mod">
          <ac:chgData name="Anna Bajszczak" userId="7f31ff06-657c-47f3-b7ad-bbf4c8112b8e" providerId="ADAL" clId="{C9EE58F3-4F7C-4B20-99F7-5700D39E3C8D}" dt="2026-02-02T07:12:38.057" v="2361" actId="790"/>
          <ac:spMkLst>
            <pc:docMk/>
            <pc:sldMk cId="3521317052" sldId="470"/>
            <ac:spMk id="4" creationId="{E89E9BE6-9682-1E57-D455-D04316D6BD3E}"/>
          </ac:spMkLst>
        </pc:spChg>
        <pc:spChg chg="mod">
          <ac:chgData name="Anna Bajszczak" userId="7f31ff06-657c-47f3-b7ad-bbf4c8112b8e" providerId="ADAL" clId="{C9EE58F3-4F7C-4B20-99F7-5700D39E3C8D}" dt="2026-02-02T07:12:38.057" v="2361" actId="790"/>
          <ac:spMkLst>
            <pc:docMk/>
            <pc:sldMk cId="3521317052" sldId="470"/>
            <ac:spMk id="5" creationId="{CA33ABF9-89A2-9CFB-CA66-803A907699AA}"/>
          </ac:spMkLst>
        </pc:spChg>
        <pc:spChg chg="add mod">
          <ac:chgData name="Anna Bajszczak" userId="7f31ff06-657c-47f3-b7ad-bbf4c8112b8e" providerId="ADAL" clId="{C9EE58F3-4F7C-4B20-99F7-5700D39E3C8D}" dt="2026-02-02T07:50:30.109" v="2451" actId="1036"/>
          <ac:spMkLst>
            <pc:docMk/>
            <pc:sldMk cId="3521317052" sldId="470"/>
            <ac:spMk id="6" creationId="{A8545730-2CEE-D133-F293-4B11E1B85627}"/>
          </ac:spMkLst>
        </pc:spChg>
        <pc:spChg chg="mod">
          <ac:chgData name="Anna Bajszczak" userId="7f31ff06-657c-47f3-b7ad-bbf4c8112b8e" providerId="ADAL" clId="{C9EE58F3-4F7C-4B20-99F7-5700D39E3C8D}" dt="2026-02-02T07:49:46.157" v="2433" actId="20577"/>
          <ac:spMkLst>
            <pc:docMk/>
            <pc:sldMk cId="3521317052" sldId="470"/>
            <ac:spMk id="8" creationId="{B49BDB40-211F-644B-8BAA-E82FD1AF7B11}"/>
          </ac:spMkLst>
        </pc:spChg>
        <pc:spChg chg="mod">
          <ac:chgData name="Anna Bajszczak" userId="7f31ff06-657c-47f3-b7ad-bbf4c8112b8e" providerId="ADAL" clId="{C9EE58F3-4F7C-4B20-99F7-5700D39E3C8D}" dt="2026-02-02T07:50:30.109" v="2451" actId="1036"/>
          <ac:spMkLst>
            <pc:docMk/>
            <pc:sldMk cId="3521317052" sldId="470"/>
            <ac:spMk id="11" creationId="{DF515112-9CCE-8A1E-B201-C65CFA876E1D}"/>
          </ac:spMkLst>
        </pc:spChg>
        <pc:spChg chg="mod">
          <ac:chgData name="Anna Bajszczak" userId="7f31ff06-657c-47f3-b7ad-bbf4c8112b8e" providerId="ADAL" clId="{C9EE58F3-4F7C-4B20-99F7-5700D39E3C8D}" dt="2026-02-02T06:54:05.609" v="2056" actId="1076"/>
          <ac:spMkLst>
            <pc:docMk/>
            <pc:sldMk cId="3521317052" sldId="470"/>
            <ac:spMk id="12" creationId="{58DE7842-F4CF-DC56-42A3-457A35D1CF0B}"/>
          </ac:spMkLst>
        </pc:spChg>
        <pc:spChg chg="mod">
          <ac:chgData name="Anna Bajszczak" userId="7f31ff06-657c-47f3-b7ad-bbf4c8112b8e" providerId="ADAL" clId="{C9EE58F3-4F7C-4B20-99F7-5700D39E3C8D}" dt="2026-02-02T07:50:30.109" v="2451" actId="1036"/>
          <ac:spMkLst>
            <pc:docMk/>
            <pc:sldMk cId="3521317052" sldId="470"/>
            <ac:spMk id="14" creationId="{EA1BA5D5-D699-1A22-A5A5-3226474DFDBE}"/>
          </ac:spMkLst>
        </pc:spChg>
        <pc:spChg chg="mod">
          <ac:chgData name="Anna Bajszczak" userId="7f31ff06-657c-47f3-b7ad-bbf4c8112b8e" providerId="ADAL" clId="{C9EE58F3-4F7C-4B20-99F7-5700D39E3C8D}" dt="2026-02-02T07:50:30.109" v="2451" actId="1036"/>
          <ac:spMkLst>
            <pc:docMk/>
            <pc:sldMk cId="3521317052" sldId="470"/>
            <ac:spMk id="15" creationId="{E94956AB-7CFD-4276-FD70-467ED8905480}"/>
          </ac:spMkLst>
        </pc:spChg>
        <pc:spChg chg="mod">
          <ac:chgData name="Anna Bajszczak" userId="7f31ff06-657c-47f3-b7ad-bbf4c8112b8e" providerId="ADAL" clId="{C9EE58F3-4F7C-4B20-99F7-5700D39E3C8D}" dt="2026-02-02T06:54:12.487" v="2057" actId="1076"/>
          <ac:spMkLst>
            <pc:docMk/>
            <pc:sldMk cId="3521317052" sldId="470"/>
            <ac:spMk id="16" creationId="{7A44E2DC-4B78-F44E-8B68-BFB8A796FD13}"/>
          </ac:spMkLst>
        </pc:spChg>
        <pc:spChg chg="mod">
          <ac:chgData name="Anna Bajszczak" userId="7f31ff06-657c-47f3-b7ad-bbf4c8112b8e" providerId="ADAL" clId="{C9EE58F3-4F7C-4B20-99F7-5700D39E3C8D}" dt="2026-02-04T07:14:01.512" v="2800" actId="20577"/>
          <ac:spMkLst>
            <pc:docMk/>
            <pc:sldMk cId="3521317052" sldId="470"/>
            <ac:spMk id="17" creationId="{EC2826EE-B911-2B76-B57C-CF916378B003}"/>
          </ac:spMkLst>
        </pc:spChg>
        <pc:spChg chg="mod">
          <ac:chgData name="Anna Bajszczak" userId="7f31ff06-657c-47f3-b7ad-bbf4c8112b8e" providerId="ADAL" clId="{C9EE58F3-4F7C-4B20-99F7-5700D39E3C8D}" dt="2026-02-02T07:50:30.109" v="2451" actId="1036"/>
          <ac:spMkLst>
            <pc:docMk/>
            <pc:sldMk cId="3521317052" sldId="470"/>
            <ac:spMk id="18" creationId="{E91F30A9-C62F-6251-21C4-6D03BB32800E}"/>
          </ac:spMkLst>
        </pc:spChg>
        <pc:spChg chg="mod">
          <ac:chgData name="Anna Bajszczak" userId="7f31ff06-657c-47f3-b7ad-bbf4c8112b8e" providerId="ADAL" clId="{C9EE58F3-4F7C-4B20-99F7-5700D39E3C8D}" dt="2026-02-02T07:50:30.109" v="2451" actId="1036"/>
          <ac:spMkLst>
            <pc:docMk/>
            <pc:sldMk cId="3521317052" sldId="470"/>
            <ac:spMk id="19" creationId="{4E92284F-08B2-B7D3-3E55-347940A0D89B}"/>
          </ac:spMkLst>
        </pc:spChg>
        <pc:spChg chg="add mod">
          <ac:chgData name="Anna Bajszczak" userId="7f31ff06-657c-47f3-b7ad-bbf4c8112b8e" providerId="ADAL" clId="{C9EE58F3-4F7C-4B20-99F7-5700D39E3C8D}" dt="2026-02-02T06:51:40.416" v="2004" actId="20577"/>
          <ac:spMkLst>
            <pc:docMk/>
            <pc:sldMk cId="3521317052" sldId="470"/>
            <ac:spMk id="20" creationId="{2D87EBFC-CCF1-529E-99C0-2BAB7326034A}"/>
          </ac:spMkLst>
        </pc:spChg>
        <pc:spChg chg="add mod">
          <ac:chgData name="Anna Bajszczak" userId="7f31ff06-657c-47f3-b7ad-bbf4c8112b8e" providerId="ADAL" clId="{C9EE58F3-4F7C-4B20-99F7-5700D39E3C8D}" dt="2026-02-02T06:51:51.525" v="2008" actId="20577"/>
          <ac:spMkLst>
            <pc:docMk/>
            <pc:sldMk cId="3521317052" sldId="470"/>
            <ac:spMk id="21" creationId="{00476099-6355-0237-9640-03C68E7531AB}"/>
          </ac:spMkLst>
        </pc:spChg>
        <pc:spChg chg="add mod">
          <ac:chgData name="Anna Bajszczak" userId="7f31ff06-657c-47f3-b7ad-bbf4c8112b8e" providerId="ADAL" clId="{C9EE58F3-4F7C-4B20-99F7-5700D39E3C8D}" dt="2026-02-02T07:50:30.109" v="2451" actId="1036"/>
          <ac:spMkLst>
            <pc:docMk/>
            <pc:sldMk cId="3521317052" sldId="470"/>
            <ac:spMk id="22" creationId="{1368FEF3-2086-A152-EA4E-2BE00B809195}"/>
          </ac:spMkLst>
        </pc:spChg>
        <pc:spChg chg="add mod">
          <ac:chgData name="Anna Bajszczak" userId="7f31ff06-657c-47f3-b7ad-bbf4c8112b8e" providerId="ADAL" clId="{C9EE58F3-4F7C-4B20-99F7-5700D39E3C8D}" dt="2026-02-02T07:50:30.109" v="2451" actId="1036"/>
          <ac:spMkLst>
            <pc:docMk/>
            <pc:sldMk cId="3521317052" sldId="470"/>
            <ac:spMk id="23" creationId="{F1DFDE9E-0B11-9E31-FAE2-C2BFBFBCBD6E}"/>
          </ac:spMkLst>
        </pc:spChg>
        <pc:spChg chg="add mod">
          <ac:chgData name="Anna Bajszczak" userId="7f31ff06-657c-47f3-b7ad-bbf4c8112b8e" providerId="ADAL" clId="{C9EE58F3-4F7C-4B20-99F7-5700D39E3C8D}" dt="2026-02-02T06:52:54.710" v="2027" actId="20577"/>
          <ac:spMkLst>
            <pc:docMk/>
            <pc:sldMk cId="3521317052" sldId="470"/>
            <ac:spMk id="24" creationId="{F401444A-7DD3-B904-8E01-23A8E3486B25}"/>
          </ac:spMkLst>
        </pc:spChg>
        <pc:spChg chg="add mod">
          <ac:chgData name="Anna Bajszczak" userId="7f31ff06-657c-47f3-b7ad-bbf4c8112b8e" providerId="ADAL" clId="{C9EE58F3-4F7C-4B20-99F7-5700D39E3C8D}" dt="2026-02-02T07:50:30.109" v="2451" actId="1036"/>
          <ac:spMkLst>
            <pc:docMk/>
            <pc:sldMk cId="3521317052" sldId="470"/>
            <ac:spMk id="25" creationId="{DD8A2F27-2EA6-0409-FD43-AA800626700D}"/>
          </ac:spMkLst>
        </pc:spChg>
        <pc:spChg chg="add mod">
          <ac:chgData name="Anna Bajszczak" userId="7f31ff06-657c-47f3-b7ad-bbf4c8112b8e" providerId="ADAL" clId="{C9EE58F3-4F7C-4B20-99F7-5700D39E3C8D}" dt="2026-02-02T06:53:49.030" v="2053" actId="20577"/>
          <ac:spMkLst>
            <pc:docMk/>
            <pc:sldMk cId="3521317052" sldId="470"/>
            <ac:spMk id="28" creationId="{D73A288C-6627-7A09-54B2-B621B2F5D12D}"/>
          </ac:spMkLst>
        </pc:spChg>
      </pc:sldChg>
      <pc:sldMasterChg chg="delSldLayout modSldLayout">
        <pc:chgData name="Anna Bajszczak" userId="7f31ff06-657c-47f3-b7ad-bbf4c8112b8e" providerId="ADAL" clId="{C9EE58F3-4F7C-4B20-99F7-5700D39E3C8D}" dt="2026-02-02T07:08:53.449" v="2350" actId="1076"/>
        <pc:sldMasterMkLst>
          <pc:docMk/>
          <pc:sldMasterMk cId="3825614813" sldId="2147483648"/>
        </pc:sldMasterMkLst>
        <pc:sldLayoutChg chg="addSp delSp modSp mod">
          <pc:chgData name="Anna Bajszczak" userId="7f31ff06-657c-47f3-b7ad-bbf4c8112b8e" providerId="ADAL" clId="{C9EE58F3-4F7C-4B20-99F7-5700D39E3C8D}" dt="2026-02-02T07:08:53.449" v="2350" actId="1076"/>
          <pc:sldLayoutMkLst>
            <pc:docMk/>
            <pc:sldMasterMk cId="3825614813" sldId="2147483648"/>
            <pc:sldLayoutMk cId="4214527922" sldId="2147483649"/>
          </pc:sldLayoutMkLst>
          <pc:picChg chg="add mod">
            <ac:chgData name="Anna Bajszczak" userId="7f31ff06-657c-47f3-b7ad-bbf4c8112b8e" providerId="ADAL" clId="{C9EE58F3-4F7C-4B20-99F7-5700D39E3C8D}" dt="2026-02-02T07:08:53.449" v="2350" actId="1076"/>
            <ac:picMkLst>
              <pc:docMk/>
              <pc:sldMasterMk cId="3825614813" sldId="2147483648"/>
              <pc:sldLayoutMk cId="4214527922" sldId="2147483649"/>
              <ac:picMk id="5" creationId="{E2137A08-835A-2CEA-547F-564ED0FBB478}"/>
            </ac:picMkLst>
          </pc:picChg>
        </pc:sldLayoutChg>
        <pc:sldLayoutChg chg="addSp delSp modSp mod">
          <pc:chgData name="Anna Bajszczak" userId="7f31ff06-657c-47f3-b7ad-bbf4c8112b8e" providerId="ADAL" clId="{C9EE58F3-4F7C-4B20-99F7-5700D39E3C8D}" dt="2026-02-01T03:05:58.237" v="30"/>
          <pc:sldLayoutMkLst>
            <pc:docMk/>
            <pc:sldMasterMk cId="3825614813" sldId="2147483648"/>
            <pc:sldLayoutMk cId="3639963463" sldId="2147483650"/>
          </pc:sldLayoutMkLst>
          <pc:picChg chg="add mod">
            <ac:chgData name="Anna Bajszczak" userId="7f31ff06-657c-47f3-b7ad-bbf4c8112b8e" providerId="ADAL" clId="{C9EE58F3-4F7C-4B20-99F7-5700D39E3C8D}" dt="2026-02-01T03:05:58.237" v="30"/>
            <ac:picMkLst>
              <pc:docMk/>
              <pc:sldMasterMk cId="3825614813" sldId="2147483648"/>
              <pc:sldLayoutMk cId="3639963463" sldId="2147483650"/>
              <ac:picMk id="6" creationId="{D516D085-E2F2-379A-747A-E96A2ABB2756}"/>
            </ac:picMkLst>
          </pc:picChg>
        </pc:sldLayoutChg>
        <pc:sldLayoutChg chg="addSp delSp modSp mod">
          <pc:chgData name="Anna Bajszczak" userId="7f31ff06-657c-47f3-b7ad-bbf4c8112b8e" providerId="ADAL" clId="{C9EE58F3-4F7C-4B20-99F7-5700D39E3C8D}" dt="2026-02-01T03:06:57.114" v="56"/>
          <pc:sldLayoutMkLst>
            <pc:docMk/>
            <pc:sldMasterMk cId="3825614813" sldId="2147483648"/>
            <pc:sldLayoutMk cId="2216712600" sldId="2147483653"/>
          </pc:sldLayoutMkLst>
          <pc:picChg chg="add mod">
            <ac:chgData name="Anna Bajszczak" userId="7f31ff06-657c-47f3-b7ad-bbf4c8112b8e" providerId="ADAL" clId="{C9EE58F3-4F7C-4B20-99F7-5700D39E3C8D}" dt="2026-02-01T03:06:57.114" v="56"/>
            <ac:picMkLst>
              <pc:docMk/>
              <pc:sldMasterMk cId="3825614813" sldId="2147483648"/>
              <pc:sldLayoutMk cId="2216712600" sldId="2147483653"/>
              <ac:picMk id="6" creationId="{54ED008C-7B0D-C34A-B873-8E8CA2CD9CBF}"/>
            </ac:picMkLst>
          </pc:picChg>
        </pc:sldLayoutChg>
        <pc:sldLayoutChg chg="addSp delSp modSp mod">
          <pc:chgData name="Anna Bajszczak" userId="7f31ff06-657c-47f3-b7ad-bbf4c8112b8e" providerId="ADAL" clId="{C9EE58F3-4F7C-4B20-99F7-5700D39E3C8D}" dt="2026-02-01T03:06:24.132" v="40"/>
          <pc:sldLayoutMkLst>
            <pc:docMk/>
            <pc:sldMasterMk cId="3825614813" sldId="2147483648"/>
            <pc:sldLayoutMk cId="406290031" sldId="2147483656"/>
          </pc:sldLayoutMkLst>
          <pc:picChg chg="add mod">
            <ac:chgData name="Anna Bajszczak" userId="7f31ff06-657c-47f3-b7ad-bbf4c8112b8e" providerId="ADAL" clId="{C9EE58F3-4F7C-4B20-99F7-5700D39E3C8D}" dt="2026-02-01T03:06:24.132" v="40"/>
            <ac:picMkLst>
              <pc:docMk/>
              <pc:sldMasterMk cId="3825614813" sldId="2147483648"/>
              <pc:sldLayoutMk cId="406290031" sldId="2147483656"/>
              <ac:picMk id="5" creationId="{B3060642-6CC3-0448-69B3-3E9E999BC0BD}"/>
            </ac:picMkLst>
          </pc:picChg>
        </pc:sldLayoutChg>
        <pc:sldLayoutChg chg="addSp delSp modSp mod">
          <pc:chgData name="Anna Bajszczak" userId="7f31ff06-657c-47f3-b7ad-bbf4c8112b8e" providerId="ADAL" clId="{C9EE58F3-4F7C-4B20-99F7-5700D39E3C8D}" dt="2026-02-01T03:06:27.874" v="42"/>
          <pc:sldLayoutMkLst>
            <pc:docMk/>
            <pc:sldMasterMk cId="3825614813" sldId="2147483648"/>
            <pc:sldLayoutMk cId="3433354303" sldId="2147483657"/>
          </pc:sldLayoutMkLst>
          <pc:picChg chg="add mod">
            <ac:chgData name="Anna Bajszczak" userId="7f31ff06-657c-47f3-b7ad-bbf4c8112b8e" providerId="ADAL" clId="{C9EE58F3-4F7C-4B20-99F7-5700D39E3C8D}" dt="2026-02-01T03:06:27.874" v="42"/>
            <ac:picMkLst>
              <pc:docMk/>
              <pc:sldMasterMk cId="3825614813" sldId="2147483648"/>
              <pc:sldLayoutMk cId="3433354303" sldId="2147483657"/>
              <ac:picMk id="5" creationId="{11DB6FF5-614E-D98C-6387-2D661517A601}"/>
            </ac:picMkLst>
          </pc:picChg>
        </pc:sldLayoutChg>
        <pc:sldLayoutChg chg="addSp delSp modSp mod">
          <pc:chgData name="Anna Bajszczak" userId="7f31ff06-657c-47f3-b7ad-bbf4c8112b8e" providerId="ADAL" clId="{C9EE58F3-4F7C-4B20-99F7-5700D39E3C8D}" dt="2026-02-01T03:12:32.069" v="101" actId="1076"/>
          <pc:sldLayoutMkLst>
            <pc:docMk/>
            <pc:sldMasterMk cId="3825614813" sldId="2147483648"/>
            <pc:sldLayoutMk cId="569925206" sldId="2147483686"/>
          </pc:sldLayoutMkLst>
          <pc:picChg chg="add mod">
            <ac:chgData name="Anna Bajszczak" userId="7f31ff06-657c-47f3-b7ad-bbf4c8112b8e" providerId="ADAL" clId="{C9EE58F3-4F7C-4B20-99F7-5700D39E3C8D}" dt="2026-02-01T03:12:32.069" v="101" actId="1076"/>
            <ac:picMkLst>
              <pc:docMk/>
              <pc:sldMasterMk cId="3825614813" sldId="2147483648"/>
              <pc:sldLayoutMk cId="569925206" sldId="2147483686"/>
              <ac:picMk id="8" creationId="{B83B4D3D-9FE3-A287-49FB-B9DE1DC9AF12}"/>
            </ac:picMkLst>
          </pc:picChg>
        </pc:sldLayoutChg>
        <pc:sldLayoutChg chg="addSp delSp modSp mod">
          <pc:chgData name="Anna Bajszczak" userId="7f31ff06-657c-47f3-b7ad-bbf4c8112b8e" providerId="ADAL" clId="{C9EE58F3-4F7C-4B20-99F7-5700D39E3C8D}" dt="2026-02-01T03:06:12.732" v="36"/>
          <pc:sldLayoutMkLst>
            <pc:docMk/>
            <pc:sldMasterMk cId="3825614813" sldId="2147483648"/>
            <pc:sldLayoutMk cId="3628432518" sldId="2147483687"/>
          </pc:sldLayoutMkLst>
          <pc:picChg chg="add mod">
            <ac:chgData name="Anna Bajszczak" userId="7f31ff06-657c-47f3-b7ad-bbf4c8112b8e" providerId="ADAL" clId="{C9EE58F3-4F7C-4B20-99F7-5700D39E3C8D}" dt="2026-02-01T03:06:12.732" v="36"/>
            <ac:picMkLst>
              <pc:docMk/>
              <pc:sldMasterMk cId="3825614813" sldId="2147483648"/>
              <pc:sldLayoutMk cId="3628432518" sldId="2147483687"/>
              <ac:picMk id="6" creationId="{2E72399F-365D-8601-EB08-2E1607CEEF98}"/>
            </ac:picMkLst>
          </pc:picChg>
        </pc:sldLayoutChg>
        <pc:sldLayoutChg chg="addSp delSp modSp mod">
          <pc:chgData name="Anna Bajszczak" userId="7f31ff06-657c-47f3-b7ad-bbf4c8112b8e" providerId="ADAL" clId="{C9EE58F3-4F7C-4B20-99F7-5700D39E3C8D}" dt="2026-02-01T03:06:02.124" v="32"/>
          <pc:sldLayoutMkLst>
            <pc:docMk/>
            <pc:sldMasterMk cId="3825614813" sldId="2147483648"/>
            <pc:sldLayoutMk cId="1626903686" sldId="2147483688"/>
          </pc:sldLayoutMkLst>
          <pc:picChg chg="add mod">
            <ac:chgData name="Anna Bajszczak" userId="7f31ff06-657c-47f3-b7ad-bbf4c8112b8e" providerId="ADAL" clId="{C9EE58F3-4F7C-4B20-99F7-5700D39E3C8D}" dt="2026-02-01T03:06:02.124" v="32"/>
            <ac:picMkLst>
              <pc:docMk/>
              <pc:sldMasterMk cId="3825614813" sldId="2147483648"/>
              <pc:sldLayoutMk cId="1626903686" sldId="2147483688"/>
              <ac:picMk id="8" creationId="{145EAB0B-B785-4ECC-FFC1-E7712C449D42}"/>
            </ac:picMkLst>
          </pc:picChg>
        </pc:sldLayoutChg>
        <pc:sldLayoutChg chg="addSp delSp modSp mod">
          <pc:chgData name="Anna Bajszczak" userId="7f31ff06-657c-47f3-b7ad-bbf4c8112b8e" providerId="ADAL" clId="{C9EE58F3-4F7C-4B20-99F7-5700D39E3C8D}" dt="2026-02-01T03:07:03.152" v="58"/>
          <pc:sldLayoutMkLst>
            <pc:docMk/>
            <pc:sldMasterMk cId="3825614813" sldId="2147483648"/>
            <pc:sldLayoutMk cId="1838946650" sldId="2147483690"/>
          </pc:sldLayoutMkLst>
          <pc:picChg chg="add mod">
            <ac:chgData name="Anna Bajszczak" userId="7f31ff06-657c-47f3-b7ad-bbf4c8112b8e" providerId="ADAL" clId="{C9EE58F3-4F7C-4B20-99F7-5700D39E3C8D}" dt="2026-02-01T03:07:03.152" v="58"/>
            <ac:picMkLst>
              <pc:docMk/>
              <pc:sldMasterMk cId="3825614813" sldId="2147483648"/>
              <pc:sldLayoutMk cId="1838946650" sldId="2147483690"/>
              <ac:picMk id="3" creationId="{894DAC6A-29EE-082F-1FEA-DB0B3AEB507B}"/>
            </ac:picMkLst>
          </pc:picChg>
        </pc:sldLayoutChg>
        <pc:sldLayoutChg chg="addSp delSp modSp mod">
          <pc:chgData name="Anna Bajszczak" userId="7f31ff06-657c-47f3-b7ad-bbf4c8112b8e" providerId="ADAL" clId="{C9EE58F3-4F7C-4B20-99F7-5700D39E3C8D}" dt="2026-02-01T03:05:52.630" v="28" actId="1037"/>
          <pc:sldLayoutMkLst>
            <pc:docMk/>
            <pc:sldMasterMk cId="3825614813" sldId="2147483648"/>
            <pc:sldLayoutMk cId="1681714512" sldId="2147483701"/>
          </pc:sldLayoutMkLst>
          <pc:picChg chg="add mod">
            <ac:chgData name="Anna Bajszczak" userId="7f31ff06-657c-47f3-b7ad-bbf4c8112b8e" providerId="ADAL" clId="{C9EE58F3-4F7C-4B20-99F7-5700D39E3C8D}" dt="2026-02-01T03:05:52.630" v="28" actId="1037"/>
            <ac:picMkLst>
              <pc:docMk/>
              <pc:sldMasterMk cId="3825614813" sldId="2147483648"/>
              <pc:sldLayoutMk cId="1681714512" sldId="2147483701"/>
              <ac:picMk id="4" creationId="{AA556EF3-144C-5F6C-5C8B-96B2BD74C0C3}"/>
            </ac:picMkLst>
          </pc:picChg>
        </pc:sldLayoutChg>
        <pc:sldLayoutChg chg="addSp delSp modSp mod">
          <pc:chgData name="Anna Bajszczak" userId="7f31ff06-657c-47f3-b7ad-bbf4c8112b8e" providerId="ADAL" clId="{C9EE58F3-4F7C-4B20-99F7-5700D39E3C8D}" dt="2026-02-01T03:07:53.710" v="64"/>
          <pc:sldLayoutMkLst>
            <pc:docMk/>
            <pc:sldMasterMk cId="3825614813" sldId="2147483648"/>
            <pc:sldLayoutMk cId="1618025383" sldId="2147483703"/>
          </pc:sldLayoutMkLst>
          <pc:picChg chg="add mod">
            <ac:chgData name="Anna Bajszczak" userId="7f31ff06-657c-47f3-b7ad-bbf4c8112b8e" providerId="ADAL" clId="{C9EE58F3-4F7C-4B20-99F7-5700D39E3C8D}" dt="2026-02-01T03:07:53.710" v="64"/>
            <ac:picMkLst>
              <pc:docMk/>
              <pc:sldMasterMk cId="3825614813" sldId="2147483648"/>
              <pc:sldLayoutMk cId="1618025383" sldId="2147483703"/>
              <ac:picMk id="6" creationId="{299DF51C-C127-D2C5-EC01-B470A97E94DA}"/>
            </ac:picMkLst>
          </pc:picChg>
        </pc:sldLayoutChg>
        <pc:sldLayoutChg chg="addSp delSp modSp mod">
          <pc:chgData name="Anna Bajszczak" userId="7f31ff06-657c-47f3-b7ad-bbf4c8112b8e" providerId="ADAL" clId="{C9EE58F3-4F7C-4B20-99F7-5700D39E3C8D}" dt="2026-02-01T03:07:07.051" v="60"/>
          <pc:sldLayoutMkLst>
            <pc:docMk/>
            <pc:sldMasterMk cId="3825614813" sldId="2147483648"/>
            <pc:sldLayoutMk cId="3347540712" sldId="2147483704"/>
          </pc:sldLayoutMkLst>
          <pc:picChg chg="add mod">
            <ac:chgData name="Anna Bajszczak" userId="7f31ff06-657c-47f3-b7ad-bbf4c8112b8e" providerId="ADAL" clId="{C9EE58F3-4F7C-4B20-99F7-5700D39E3C8D}" dt="2026-02-01T03:07:07.051" v="60"/>
            <ac:picMkLst>
              <pc:docMk/>
              <pc:sldMasterMk cId="3825614813" sldId="2147483648"/>
              <pc:sldLayoutMk cId="3347540712" sldId="2147483704"/>
              <ac:picMk id="4" creationId="{50BE8589-0495-DC80-F221-CB7CAECB4C24}"/>
            </ac:picMkLst>
          </pc:picChg>
        </pc:sldLayoutChg>
        <pc:sldLayoutChg chg="addSp delSp modSp mod">
          <pc:chgData name="Anna Bajszczak" userId="7f31ff06-657c-47f3-b7ad-bbf4c8112b8e" providerId="ADAL" clId="{C9EE58F3-4F7C-4B20-99F7-5700D39E3C8D}" dt="2026-02-01T03:06:36.080" v="46"/>
          <pc:sldLayoutMkLst>
            <pc:docMk/>
            <pc:sldMasterMk cId="3825614813" sldId="2147483648"/>
            <pc:sldLayoutMk cId="1588244453" sldId="2147483705"/>
          </pc:sldLayoutMkLst>
          <pc:picChg chg="add mod">
            <ac:chgData name="Anna Bajszczak" userId="7f31ff06-657c-47f3-b7ad-bbf4c8112b8e" providerId="ADAL" clId="{C9EE58F3-4F7C-4B20-99F7-5700D39E3C8D}" dt="2026-02-01T03:06:36.080" v="46"/>
            <ac:picMkLst>
              <pc:docMk/>
              <pc:sldMasterMk cId="3825614813" sldId="2147483648"/>
              <pc:sldLayoutMk cId="1588244453" sldId="2147483705"/>
              <ac:picMk id="2" creationId="{233C11F0-1A14-A81B-25B2-97F3117568F2}"/>
            </ac:picMkLst>
          </pc:picChg>
        </pc:sldLayoutChg>
        <pc:sldLayoutChg chg="addSp delSp modSp mod">
          <pc:chgData name="Anna Bajszczak" userId="7f31ff06-657c-47f3-b7ad-bbf4c8112b8e" providerId="ADAL" clId="{C9EE58F3-4F7C-4B20-99F7-5700D39E3C8D}" dt="2026-02-01T03:06:31.434" v="44"/>
          <pc:sldLayoutMkLst>
            <pc:docMk/>
            <pc:sldMasterMk cId="3825614813" sldId="2147483648"/>
            <pc:sldLayoutMk cId="15941760" sldId="2147483706"/>
          </pc:sldLayoutMkLst>
          <pc:picChg chg="add mod">
            <ac:chgData name="Anna Bajszczak" userId="7f31ff06-657c-47f3-b7ad-bbf4c8112b8e" providerId="ADAL" clId="{C9EE58F3-4F7C-4B20-99F7-5700D39E3C8D}" dt="2026-02-01T03:06:31.434" v="44"/>
            <ac:picMkLst>
              <pc:docMk/>
              <pc:sldMasterMk cId="3825614813" sldId="2147483648"/>
              <pc:sldLayoutMk cId="15941760" sldId="2147483706"/>
              <ac:picMk id="2" creationId="{A5BC66BF-CC7F-5E89-B648-458337A720FF}"/>
            </ac:picMkLst>
          </pc:picChg>
        </pc:sldLayoutChg>
        <pc:sldLayoutChg chg="addSp delSp modSp mod">
          <pc:chgData name="Anna Bajszczak" userId="7f31ff06-657c-47f3-b7ad-bbf4c8112b8e" providerId="ADAL" clId="{C9EE58F3-4F7C-4B20-99F7-5700D39E3C8D}" dt="2026-02-01T03:06:39.809" v="48"/>
          <pc:sldLayoutMkLst>
            <pc:docMk/>
            <pc:sldMasterMk cId="3825614813" sldId="2147483648"/>
            <pc:sldLayoutMk cId="2750330322" sldId="2147483707"/>
          </pc:sldLayoutMkLst>
          <pc:picChg chg="add mod">
            <ac:chgData name="Anna Bajszczak" userId="7f31ff06-657c-47f3-b7ad-bbf4c8112b8e" providerId="ADAL" clId="{C9EE58F3-4F7C-4B20-99F7-5700D39E3C8D}" dt="2026-02-01T03:06:39.809" v="48"/>
            <ac:picMkLst>
              <pc:docMk/>
              <pc:sldMasterMk cId="3825614813" sldId="2147483648"/>
              <pc:sldLayoutMk cId="2750330322" sldId="2147483707"/>
              <ac:picMk id="2" creationId="{E96EC74F-9E55-1AA7-B9BD-54489197A58F}"/>
            </ac:picMkLst>
          </pc:picChg>
        </pc:sldLayoutChg>
        <pc:sldLayoutChg chg="addSp delSp modSp mod">
          <pc:chgData name="Anna Bajszczak" userId="7f31ff06-657c-47f3-b7ad-bbf4c8112b8e" providerId="ADAL" clId="{C9EE58F3-4F7C-4B20-99F7-5700D39E3C8D}" dt="2026-02-01T03:06:49.741" v="52"/>
          <pc:sldLayoutMkLst>
            <pc:docMk/>
            <pc:sldMasterMk cId="3825614813" sldId="2147483648"/>
            <pc:sldLayoutMk cId="885527150" sldId="2147483709"/>
          </pc:sldLayoutMkLst>
          <pc:picChg chg="add mod">
            <ac:chgData name="Anna Bajszczak" userId="7f31ff06-657c-47f3-b7ad-bbf4c8112b8e" providerId="ADAL" clId="{C9EE58F3-4F7C-4B20-99F7-5700D39E3C8D}" dt="2026-02-01T03:06:49.741" v="52"/>
            <ac:picMkLst>
              <pc:docMk/>
              <pc:sldMasterMk cId="3825614813" sldId="2147483648"/>
              <pc:sldLayoutMk cId="885527150" sldId="2147483709"/>
              <ac:picMk id="7" creationId="{6493F37E-B2DA-B17F-C78A-F38824E0DC82}"/>
            </ac:picMkLst>
          </pc:picChg>
        </pc:sldLayoutChg>
        <pc:sldLayoutChg chg="addSp delSp modSp mod">
          <pc:chgData name="Anna Bajszczak" userId="7f31ff06-657c-47f3-b7ad-bbf4c8112b8e" providerId="ADAL" clId="{C9EE58F3-4F7C-4B20-99F7-5700D39E3C8D}" dt="2026-02-01T03:06:53.620" v="54"/>
          <pc:sldLayoutMkLst>
            <pc:docMk/>
            <pc:sldMasterMk cId="3825614813" sldId="2147483648"/>
            <pc:sldLayoutMk cId="1703441832" sldId="2147483710"/>
          </pc:sldLayoutMkLst>
          <pc:picChg chg="add mod">
            <ac:chgData name="Anna Bajszczak" userId="7f31ff06-657c-47f3-b7ad-bbf4c8112b8e" providerId="ADAL" clId="{C9EE58F3-4F7C-4B20-99F7-5700D39E3C8D}" dt="2026-02-01T03:06:53.620" v="54"/>
            <ac:picMkLst>
              <pc:docMk/>
              <pc:sldMasterMk cId="3825614813" sldId="2147483648"/>
              <pc:sldLayoutMk cId="1703441832" sldId="2147483710"/>
              <ac:picMk id="14" creationId="{63BD3EDB-21DD-BFD3-406C-CBA0DF20B4B5}"/>
            </ac:picMkLst>
          </pc:picChg>
        </pc:sldLayoutChg>
        <pc:sldLayoutChg chg="addSp delSp modSp mod">
          <pc:chgData name="Anna Bajszczak" userId="7f31ff06-657c-47f3-b7ad-bbf4c8112b8e" providerId="ADAL" clId="{C9EE58F3-4F7C-4B20-99F7-5700D39E3C8D}" dt="2026-02-01T03:06:18.777" v="38"/>
          <pc:sldLayoutMkLst>
            <pc:docMk/>
            <pc:sldMasterMk cId="3825614813" sldId="2147483648"/>
            <pc:sldLayoutMk cId="2460767190" sldId="2147483712"/>
          </pc:sldLayoutMkLst>
          <pc:picChg chg="add mod">
            <ac:chgData name="Anna Bajszczak" userId="7f31ff06-657c-47f3-b7ad-bbf4c8112b8e" providerId="ADAL" clId="{C9EE58F3-4F7C-4B20-99F7-5700D39E3C8D}" dt="2026-02-01T03:06:18.777" v="38"/>
            <ac:picMkLst>
              <pc:docMk/>
              <pc:sldMasterMk cId="3825614813" sldId="2147483648"/>
              <pc:sldLayoutMk cId="2460767190" sldId="2147483712"/>
              <ac:picMk id="8" creationId="{F6BE372F-102E-E69A-D04D-8D4C304B6D20}"/>
            </ac:picMkLst>
          </pc:picChg>
        </pc:sldLayoutChg>
        <pc:sldLayoutChg chg="addSp delSp modSp mod">
          <pc:chgData name="Anna Bajszczak" userId="7f31ff06-657c-47f3-b7ad-bbf4c8112b8e" providerId="ADAL" clId="{C9EE58F3-4F7C-4B20-99F7-5700D39E3C8D}" dt="2026-02-01T03:06:44.559" v="50"/>
          <pc:sldLayoutMkLst>
            <pc:docMk/>
            <pc:sldMasterMk cId="3825614813" sldId="2147483648"/>
            <pc:sldLayoutMk cId="1689313171" sldId="2147483713"/>
          </pc:sldLayoutMkLst>
          <pc:picChg chg="add mod">
            <ac:chgData name="Anna Bajszczak" userId="7f31ff06-657c-47f3-b7ad-bbf4c8112b8e" providerId="ADAL" clId="{C9EE58F3-4F7C-4B20-99F7-5700D39E3C8D}" dt="2026-02-01T03:06:44.559" v="50"/>
            <ac:picMkLst>
              <pc:docMk/>
              <pc:sldMasterMk cId="3825614813" sldId="2147483648"/>
              <pc:sldLayoutMk cId="1689313171" sldId="2147483713"/>
              <ac:picMk id="6" creationId="{DDD7A72D-24A8-C518-B18E-7056344BBF6D}"/>
            </ac:picMkLst>
          </pc:picChg>
        </pc:sldLayoutChg>
        <pc:sldLayoutChg chg="addSp delSp modSp mod">
          <pc:chgData name="Anna Bajszczak" userId="7f31ff06-657c-47f3-b7ad-bbf4c8112b8e" providerId="ADAL" clId="{C9EE58F3-4F7C-4B20-99F7-5700D39E3C8D}" dt="2026-02-01T03:06:08.993" v="34"/>
          <pc:sldLayoutMkLst>
            <pc:docMk/>
            <pc:sldMasterMk cId="3825614813" sldId="2147483648"/>
            <pc:sldLayoutMk cId="1131998448" sldId="2147483714"/>
          </pc:sldLayoutMkLst>
          <pc:picChg chg="add mod">
            <ac:chgData name="Anna Bajszczak" userId="7f31ff06-657c-47f3-b7ad-bbf4c8112b8e" providerId="ADAL" clId="{C9EE58F3-4F7C-4B20-99F7-5700D39E3C8D}" dt="2026-02-01T03:06:08.993" v="34"/>
            <ac:picMkLst>
              <pc:docMk/>
              <pc:sldMasterMk cId="3825614813" sldId="2147483648"/>
              <pc:sldLayoutMk cId="1131998448" sldId="2147483714"/>
              <ac:picMk id="6" creationId="{E7886FC8-458A-7E59-B016-8C4F2C547071}"/>
            </ac:picMkLst>
          </pc:picChg>
        </pc:sldLayoutChg>
        <pc:sldLayoutChg chg="addSp delSp modSp mod">
          <pc:chgData name="Anna Bajszczak" userId="7f31ff06-657c-47f3-b7ad-bbf4c8112b8e" providerId="ADAL" clId="{C9EE58F3-4F7C-4B20-99F7-5700D39E3C8D}" dt="2026-02-01T03:08:27.456" v="71"/>
          <pc:sldLayoutMkLst>
            <pc:docMk/>
            <pc:sldMasterMk cId="3825614813" sldId="2147483648"/>
            <pc:sldLayoutMk cId="2189421528" sldId="2147483718"/>
          </pc:sldLayoutMkLst>
          <pc:picChg chg="add mod">
            <ac:chgData name="Anna Bajszczak" userId="7f31ff06-657c-47f3-b7ad-bbf4c8112b8e" providerId="ADAL" clId="{C9EE58F3-4F7C-4B20-99F7-5700D39E3C8D}" dt="2026-02-01T03:08:27.456" v="71"/>
            <ac:picMkLst>
              <pc:docMk/>
              <pc:sldMasterMk cId="3825614813" sldId="2147483648"/>
              <pc:sldLayoutMk cId="2189421528" sldId="2147483718"/>
              <ac:picMk id="6" creationId="{8EE2D871-A3C8-2099-100F-1EB4A334728A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C883CE-883E-4887-AC2A-3019259BB84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789B5A-2BB1-44EC-A61E-7D28CD551EA5}">
      <dgm:prSet phldrT="[Text]"/>
      <dgm:spPr>
        <a:solidFill>
          <a:schemeClr val="tx1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noProof="0" dirty="0"/>
            <a:t>Symposium &amp; Poster Purpose</a:t>
          </a:r>
          <a:endParaRPr lang="en-US" noProof="0" dirty="0">
            <a:solidFill>
              <a:schemeClr val="tx1"/>
            </a:solidFill>
          </a:endParaRPr>
        </a:p>
      </dgm:t>
    </dgm:pt>
    <dgm:pt modelId="{63F430AA-777F-4791-97CD-DF76B20EC037}" type="parTrans" cxnId="{7CE5C62F-984D-419D-A1B1-EF8869FD179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AFBC01A-5C3A-4468-A0CA-59DB790CC71B}" type="sibTrans" cxnId="{7CE5C62F-984D-419D-A1B1-EF8869FD179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0D50D1A-0411-4FE0-80CE-5AAF50343AF6}">
      <dgm:prSet/>
      <dgm:spPr>
        <a:solidFill>
          <a:schemeClr val="tx1"/>
        </a:solidFill>
      </dgm:spPr>
      <dgm:t>
        <a:bodyPr/>
        <a:lstStyle/>
        <a:p>
          <a:r>
            <a:rPr lang="en-US" noProof="0" dirty="0"/>
            <a:t>Poster Critique Insights</a:t>
          </a:r>
          <a:endParaRPr lang="en-US" b="1" noProof="0" dirty="0">
            <a:solidFill>
              <a:schemeClr val="tx1"/>
            </a:solidFill>
          </a:endParaRPr>
        </a:p>
      </dgm:t>
    </dgm:pt>
    <dgm:pt modelId="{1DA96992-C58C-461D-B938-0E76E9F5C412}" type="parTrans" cxnId="{BC6A204A-D788-4DC7-BDF0-7113A36B942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0F2A09B-9DF8-4C00-8A12-51F9F851C7CD}" type="sibTrans" cxnId="{BC6A204A-D788-4DC7-BDF0-7113A36B942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3BAAE11-2E3D-4C95-B49E-389A64CA0186}">
      <dgm:prSet/>
      <dgm:spPr>
        <a:solidFill>
          <a:schemeClr val="tx1"/>
        </a:solidFill>
      </dgm:spPr>
      <dgm:t>
        <a:bodyPr/>
        <a:lstStyle/>
        <a:p>
          <a:r>
            <a:rPr lang="en-US" noProof="0" dirty="0"/>
            <a:t>Poster Section Expectations</a:t>
          </a:r>
          <a:endParaRPr lang="en-US" b="1" noProof="0" dirty="0">
            <a:solidFill>
              <a:schemeClr val="tx1"/>
            </a:solidFill>
          </a:endParaRPr>
        </a:p>
      </dgm:t>
    </dgm:pt>
    <dgm:pt modelId="{87F2DAB2-0DC4-4C7E-A84A-74CF89C258A9}" type="parTrans" cxnId="{044578B0-B9ED-4D77-9E46-91B43E9156F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6728A8B-65C3-4729-9745-C77E3AD2CA7D}" type="sibTrans" cxnId="{044578B0-B9ED-4D77-9E46-91B43E9156F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AB4B48B-83A2-4E3F-981E-C2257E6F78EE}">
      <dgm:prSet/>
      <dgm:spPr>
        <a:solidFill>
          <a:schemeClr val="tx1"/>
        </a:solidFill>
      </dgm:spPr>
      <dgm:t>
        <a:bodyPr/>
        <a:lstStyle/>
        <a:p>
          <a:r>
            <a:rPr lang="en-US" noProof="0" dirty="0"/>
            <a:t>Poster Initiation</a:t>
          </a:r>
          <a:endParaRPr lang="en-US" b="1" noProof="0" dirty="0">
            <a:solidFill>
              <a:schemeClr val="tx1"/>
            </a:solidFill>
          </a:endParaRPr>
        </a:p>
      </dgm:t>
    </dgm:pt>
    <dgm:pt modelId="{4D08D05E-E4E6-40C5-8D66-2FE2D53CD60D}" type="parTrans" cxnId="{B45E99A6-D4F5-4BEC-8D51-6A2C9311A0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1257B7A-705A-4852-AD40-B174EA2C751C}" type="sibTrans" cxnId="{B45E99A6-D4F5-4BEC-8D51-6A2C9311A0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9F3EC5D-AE0C-4B8D-B587-CF308C3B485A}" type="pres">
      <dgm:prSet presAssocID="{A4C883CE-883E-4887-AC2A-3019259BB849}" presName="Name0" presStyleCnt="0">
        <dgm:presLayoutVars>
          <dgm:chMax val="7"/>
          <dgm:chPref val="7"/>
          <dgm:dir/>
        </dgm:presLayoutVars>
      </dgm:prSet>
      <dgm:spPr/>
    </dgm:pt>
    <dgm:pt modelId="{79EA9A83-BCAF-435A-8F19-FB7868325987}" type="pres">
      <dgm:prSet presAssocID="{A4C883CE-883E-4887-AC2A-3019259BB849}" presName="Name1" presStyleCnt="0"/>
      <dgm:spPr/>
    </dgm:pt>
    <dgm:pt modelId="{0D8CF2C8-E46A-4FF8-832D-669711390883}" type="pres">
      <dgm:prSet presAssocID="{A4C883CE-883E-4887-AC2A-3019259BB849}" presName="cycle" presStyleCnt="0"/>
      <dgm:spPr/>
    </dgm:pt>
    <dgm:pt modelId="{63F63A03-1401-47BE-8D5A-EE7FD4E59EBA}" type="pres">
      <dgm:prSet presAssocID="{A4C883CE-883E-4887-AC2A-3019259BB849}" presName="srcNode" presStyleLbl="node1" presStyleIdx="0" presStyleCnt="4"/>
      <dgm:spPr/>
    </dgm:pt>
    <dgm:pt modelId="{BB72366B-252E-49F6-853E-0DF38F2F23CE}" type="pres">
      <dgm:prSet presAssocID="{A4C883CE-883E-4887-AC2A-3019259BB849}" presName="conn" presStyleLbl="parChTrans1D2" presStyleIdx="0" presStyleCnt="1"/>
      <dgm:spPr/>
    </dgm:pt>
    <dgm:pt modelId="{69863E4E-DFF9-49F0-AF87-14CF6344338F}" type="pres">
      <dgm:prSet presAssocID="{A4C883CE-883E-4887-AC2A-3019259BB849}" presName="extraNode" presStyleLbl="node1" presStyleIdx="0" presStyleCnt="4"/>
      <dgm:spPr/>
    </dgm:pt>
    <dgm:pt modelId="{4DF78D03-EC97-4123-8DEF-DB2B59A4BB50}" type="pres">
      <dgm:prSet presAssocID="{A4C883CE-883E-4887-AC2A-3019259BB849}" presName="dstNode" presStyleLbl="node1" presStyleIdx="0" presStyleCnt="4"/>
      <dgm:spPr/>
    </dgm:pt>
    <dgm:pt modelId="{387E5106-9B10-4871-967C-CEF714D3E382}" type="pres">
      <dgm:prSet presAssocID="{1D789B5A-2BB1-44EC-A61E-7D28CD551EA5}" presName="text_1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0616F304-CFA6-4EDE-8AFF-2A82257200E8}" type="pres">
      <dgm:prSet presAssocID="{1D789B5A-2BB1-44EC-A61E-7D28CD551EA5}" presName="accent_1" presStyleCnt="0"/>
      <dgm:spPr/>
    </dgm:pt>
    <dgm:pt modelId="{C71D6B65-44EB-4505-BAB7-297407EBDEBD}" type="pres">
      <dgm:prSet presAssocID="{1D789B5A-2BB1-44EC-A61E-7D28CD551EA5}" presName="accentRepeatNode" presStyleLbl="solidFgAcc1" presStyleIdx="0" presStyleCnt="4"/>
      <dgm:spPr/>
    </dgm:pt>
    <dgm:pt modelId="{B9F131F9-CD75-4E1C-BCF5-34E9F40BBEBA}" type="pres">
      <dgm:prSet presAssocID="{80D50D1A-0411-4FE0-80CE-5AAF50343AF6}" presName="text_2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BD4C389F-3258-4952-9F49-829CECE30232}" type="pres">
      <dgm:prSet presAssocID="{80D50D1A-0411-4FE0-80CE-5AAF50343AF6}" presName="accent_2" presStyleCnt="0"/>
      <dgm:spPr/>
    </dgm:pt>
    <dgm:pt modelId="{8AF1F47C-1D58-48B6-AC13-72832020DD11}" type="pres">
      <dgm:prSet presAssocID="{80D50D1A-0411-4FE0-80CE-5AAF50343AF6}" presName="accentRepeatNode" presStyleLbl="solidFgAcc1" presStyleIdx="1" presStyleCnt="4"/>
      <dgm:spPr/>
    </dgm:pt>
    <dgm:pt modelId="{1EA3EB18-EEDA-4319-A450-90B24D1DBE22}" type="pres">
      <dgm:prSet presAssocID="{C3BAAE11-2E3D-4C95-B49E-389A64CA0186}" presName="text_3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27B3F3AB-15C2-4113-B29F-A4BAB2E136A8}" type="pres">
      <dgm:prSet presAssocID="{C3BAAE11-2E3D-4C95-B49E-389A64CA0186}" presName="accent_3" presStyleCnt="0"/>
      <dgm:spPr/>
    </dgm:pt>
    <dgm:pt modelId="{97166D1D-00C1-4B48-80FC-FC660836DC11}" type="pres">
      <dgm:prSet presAssocID="{C3BAAE11-2E3D-4C95-B49E-389A64CA0186}" presName="accentRepeatNode" presStyleLbl="solidFgAcc1" presStyleIdx="2" presStyleCnt="4"/>
      <dgm:spPr/>
    </dgm:pt>
    <dgm:pt modelId="{3542FA63-7423-4D36-9B30-5057725D4C3F}" type="pres">
      <dgm:prSet presAssocID="{EAB4B48B-83A2-4E3F-981E-C2257E6F78EE}" presName="text_4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713023BD-43E5-4D16-9294-F4E7B768CA2E}" type="pres">
      <dgm:prSet presAssocID="{EAB4B48B-83A2-4E3F-981E-C2257E6F78EE}" presName="accent_4" presStyleCnt="0"/>
      <dgm:spPr/>
    </dgm:pt>
    <dgm:pt modelId="{ECEBF086-8B49-4659-84A2-048383F21151}" type="pres">
      <dgm:prSet presAssocID="{EAB4B48B-83A2-4E3F-981E-C2257E6F78EE}" presName="accentRepeatNode" presStyleLbl="solidFgAcc1" presStyleIdx="3" presStyleCnt="4"/>
      <dgm:spPr/>
    </dgm:pt>
  </dgm:ptLst>
  <dgm:cxnLst>
    <dgm:cxn modelId="{7CE5C62F-984D-419D-A1B1-EF8869FD1791}" srcId="{A4C883CE-883E-4887-AC2A-3019259BB849}" destId="{1D789B5A-2BB1-44EC-A61E-7D28CD551EA5}" srcOrd="0" destOrd="0" parTransId="{63F430AA-777F-4791-97CD-DF76B20EC037}" sibTransId="{6AFBC01A-5C3A-4468-A0CA-59DB790CC71B}"/>
    <dgm:cxn modelId="{B034F337-2B01-4ADD-8A4F-50EB54E91C23}" type="presOf" srcId="{1D789B5A-2BB1-44EC-A61E-7D28CD551EA5}" destId="{387E5106-9B10-4871-967C-CEF714D3E382}" srcOrd="0" destOrd="0" presId="urn:microsoft.com/office/officeart/2008/layout/VerticalCurvedList"/>
    <dgm:cxn modelId="{BC722C42-DF2A-4A13-8206-9D6C8BA36FC8}" type="presOf" srcId="{C3BAAE11-2E3D-4C95-B49E-389A64CA0186}" destId="{1EA3EB18-EEDA-4319-A450-90B24D1DBE22}" srcOrd="0" destOrd="0" presId="urn:microsoft.com/office/officeart/2008/layout/VerticalCurvedList"/>
    <dgm:cxn modelId="{BC6A204A-D788-4DC7-BDF0-7113A36B942B}" srcId="{A4C883CE-883E-4887-AC2A-3019259BB849}" destId="{80D50D1A-0411-4FE0-80CE-5AAF50343AF6}" srcOrd="1" destOrd="0" parTransId="{1DA96992-C58C-461D-B938-0E76E9F5C412}" sibTransId="{30F2A09B-9DF8-4C00-8A12-51F9F851C7CD}"/>
    <dgm:cxn modelId="{B4031F53-0D21-4157-A5C8-32D8935C98EB}" type="presOf" srcId="{80D50D1A-0411-4FE0-80CE-5AAF50343AF6}" destId="{B9F131F9-CD75-4E1C-BCF5-34E9F40BBEBA}" srcOrd="0" destOrd="0" presId="urn:microsoft.com/office/officeart/2008/layout/VerticalCurvedList"/>
    <dgm:cxn modelId="{ED8A9F8F-EF9E-48FB-932D-6025816B4B2E}" type="presOf" srcId="{EAB4B48B-83A2-4E3F-981E-C2257E6F78EE}" destId="{3542FA63-7423-4D36-9B30-5057725D4C3F}" srcOrd="0" destOrd="0" presId="urn:microsoft.com/office/officeart/2008/layout/VerticalCurvedList"/>
    <dgm:cxn modelId="{B45E99A6-D4F5-4BEC-8D51-6A2C9311A03E}" srcId="{A4C883CE-883E-4887-AC2A-3019259BB849}" destId="{EAB4B48B-83A2-4E3F-981E-C2257E6F78EE}" srcOrd="3" destOrd="0" parTransId="{4D08D05E-E4E6-40C5-8D66-2FE2D53CD60D}" sibTransId="{61257B7A-705A-4852-AD40-B174EA2C751C}"/>
    <dgm:cxn modelId="{044578B0-B9ED-4D77-9E46-91B43E9156F5}" srcId="{A4C883CE-883E-4887-AC2A-3019259BB849}" destId="{C3BAAE11-2E3D-4C95-B49E-389A64CA0186}" srcOrd="2" destOrd="0" parTransId="{87F2DAB2-0DC4-4C7E-A84A-74CF89C258A9}" sibTransId="{D6728A8B-65C3-4729-9745-C77E3AD2CA7D}"/>
    <dgm:cxn modelId="{FFA7A8E1-4372-4880-B484-1C6F748C73A1}" type="presOf" srcId="{A4C883CE-883E-4887-AC2A-3019259BB849}" destId="{C9F3EC5D-AE0C-4B8D-B587-CF308C3B485A}" srcOrd="0" destOrd="0" presId="urn:microsoft.com/office/officeart/2008/layout/VerticalCurvedList"/>
    <dgm:cxn modelId="{15A59DE4-2AC0-4244-90D4-F1F9DC34D4BA}" type="presOf" srcId="{6AFBC01A-5C3A-4468-A0CA-59DB790CC71B}" destId="{BB72366B-252E-49F6-853E-0DF38F2F23CE}" srcOrd="0" destOrd="0" presId="urn:microsoft.com/office/officeart/2008/layout/VerticalCurvedList"/>
    <dgm:cxn modelId="{CB6B11C5-A7C3-4F8C-AEB1-15500C4F0958}" type="presParOf" srcId="{C9F3EC5D-AE0C-4B8D-B587-CF308C3B485A}" destId="{79EA9A83-BCAF-435A-8F19-FB7868325987}" srcOrd="0" destOrd="0" presId="urn:microsoft.com/office/officeart/2008/layout/VerticalCurvedList"/>
    <dgm:cxn modelId="{BD3E3AE7-DB30-4448-8D20-9979BD3005F7}" type="presParOf" srcId="{79EA9A83-BCAF-435A-8F19-FB7868325987}" destId="{0D8CF2C8-E46A-4FF8-832D-669711390883}" srcOrd="0" destOrd="0" presId="urn:microsoft.com/office/officeart/2008/layout/VerticalCurvedList"/>
    <dgm:cxn modelId="{65EF5D8A-312B-4E4E-B233-38776933D8EA}" type="presParOf" srcId="{0D8CF2C8-E46A-4FF8-832D-669711390883}" destId="{63F63A03-1401-47BE-8D5A-EE7FD4E59EBA}" srcOrd="0" destOrd="0" presId="urn:microsoft.com/office/officeart/2008/layout/VerticalCurvedList"/>
    <dgm:cxn modelId="{BC3DBDE9-9956-4B14-80F5-D76DFCBC8EBC}" type="presParOf" srcId="{0D8CF2C8-E46A-4FF8-832D-669711390883}" destId="{BB72366B-252E-49F6-853E-0DF38F2F23CE}" srcOrd="1" destOrd="0" presId="urn:microsoft.com/office/officeart/2008/layout/VerticalCurvedList"/>
    <dgm:cxn modelId="{473DF809-46BB-487A-9722-B02136D36E4C}" type="presParOf" srcId="{0D8CF2C8-E46A-4FF8-832D-669711390883}" destId="{69863E4E-DFF9-49F0-AF87-14CF6344338F}" srcOrd="2" destOrd="0" presId="urn:microsoft.com/office/officeart/2008/layout/VerticalCurvedList"/>
    <dgm:cxn modelId="{9FC7314B-9C59-48A5-AC73-5B4BF53E7442}" type="presParOf" srcId="{0D8CF2C8-E46A-4FF8-832D-669711390883}" destId="{4DF78D03-EC97-4123-8DEF-DB2B59A4BB50}" srcOrd="3" destOrd="0" presId="urn:microsoft.com/office/officeart/2008/layout/VerticalCurvedList"/>
    <dgm:cxn modelId="{06AECFC9-8E25-471A-AEB4-77FC285A997E}" type="presParOf" srcId="{79EA9A83-BCAF-435A-8F19-FB7868325987}" destId="{387E5106-9B10-4871-967C-CEF714D3E382}" srcOrd="1" destOrd="0" presId="urn:microsoft.com/office/officeart/2008/layout/VerticalCurvedList"/>
    <dgm:cxn modelId="{7D21DF12-965D-46BE-9306-8353E756D97D}" type="presParOf" srcId="{79EA9A83-BCAF-435A-8F19-FB7868325987}" destId="{0616F304-CFA6-4EDE-8AFF-2A82257200E8}" srcOrd="2" destOrd="0" presId="urn:microsoft.com/office/officeart/2008/layout/VerticalCurvedList"/>
    <dgm:cxn modelId="{7B8C1F7B-5CE7-4642-9B30-1084CE20D3C8}" type="presParOf" srcId="{0616F304-CFA6-4EDE-8AFF-2A82257200E8}" destId="{C71D6B65-44EB-4505-BAB7-297407EBDEBD}" srcOrd="0" destOrd="0" presId="urn:microsoft.com/office/officeart/2008/layout/VerticalCurvedList"/>
    <dgm:cxn modelId="{629C8E0A-09E3-47B7-B991-BB56B7D7DC00}" type="presParOf" srcId="{79EA9A83-BCAF-435A-8F19-FB7868325987}" destId="{B9F131F9-CD75-4E1C-BCF5-34E9F40BBEBA}" srcOrd="3" destOrd="0" presId="urn:microsoft.com/office/officeart/2008/layout/VerticalCurvedList"/>
    <dgm:cxn modelId="{744E882F-F63F-44AB-B4DB-21533DC6414D}" type="presParOf" srcId="{79EA9A83-BCAF-435A-8F19-FB7868325987}" destId="{BD4C389F-3258-4952-9F49-829CECE30232}" srcOrd="4" destOrd="0" presId="urn:microsoft.com/office/officeart/2008/layout/VerticalCurvedList"/>
    <dgm:cxn modelId="{328523FE-DA9C-42C3-8EDD-2D253C3030B0}" type="presParOf" srcId="{BD4C389F-3258-4952-9F49-829CECE30232}" destId="{8AF1F47C-1D58-48B6-AC13-72832020DD11}" srcOrd="0" destOrd="0" presId="urn:microsoft.com/office/officeart/2008/layout/VerticalCurvedList"/>
    <dgm:cxn modelId="{A4EE72BA-A899-41DE-8B37-1ECB2B26DC9F}" type="presParOf" srcId="{79EA9A83-BCAF-435A-8F19-FB7868325987}" destId="{1EA3EB18-EEDA-4319-A450-90B24D1DBE22}" srcOrd="5" destOrd="0" presId="urn:microsoft.com/office/officeart/2008/layout/VerticalCurvedList"/>
    <dgm:cxn modelId="{17D4594B-2852-4CBE-8AE6-5A55162F6567}" type="presParOf" srcId="{79EA9A83-BCAF-435A-8F19-FB7868325987}" destId="{27B3F3AB-15C2-4113-B29F-A4BAB2E136A8}" srcOrd="6" destOrd="0" presId="urn:microsoft.com/office/officeart/2008/layout/VerticalCurvedList"/>
    <dgm:cxn modelId="{ADC8DAF8-E631-4F75-8013-A7A9E71F2662}" type="presParOf" srcId="{27B3F3AB-15C2-4113-B29F-A4BAB2E136A8}" destId="{97166D1D-00C1-4B48-80FC-FC660836DC11}" srcOrd="0" destOrd="0" presId="urn:microsoft.com/office/officeart/2008/layout/VerticalCurvedList"/>
    <dgm:cxn modelId="{A6353BD3-6497-4DE0-B0E3-F6DFF197BD31}" type="presParOf" srcId="{79EA9A83-BCAF-435A-8F19-FB7868325987}" destId="{3542FA63-7423-4D36-9B30-5057725D4C3F}" srcOrd="7" destOrd="0" presId="urn:microsoft.com/office/officeart/2008/layout/VerticalCurvedList"/>
    <dgm:cxn modelId="{2ACCA192-4A78-4BB2-B706-B0A2F597A01C}" type="presParOf" srcId="{79EA9A83-BCAF-435A-8F19-FB7868325987}" destId="{713023BD-43E5-4D16-9294-F4E7B768CA2E}" srcOrd="8" destOrd="0" presId="urn:microsoft.com/office/officeart/2008/layout/VerticalCurvedList"/>
    <dgm:cxn modelId="{8DC65B12-B209-47B8-A7B2-8CB2E094058A}" type="presParOf" srcId="{713023BD-43E5-4D16-9294-F4E7B768CA2E}" destId="{ECEBF086-8B49-4659-84A2-048383F211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2366B-252E-49F6-853E-0DF38F2F23CE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E5106-9B10-4871-967C-CEF714D3E382}">
      <dsp:nvSpPr>
        <dsp:cNvPr id="0" name=""/>
        <dsp:cNvSpPr/>
      </dsp:nvSpPr>
      <dsp:spPr>
        <a:xfrm>
          <a:off x="610504" y="416587"/>
          <a:ext cx="5981360" cy="833607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3100" kern="1200" noProof="0" dirty="0"/>
            <a:t>Symposium &amp; Poster Purpose</a:t>
          </a:r>
          <a:endParaRPr lang="en-US" sz="3100" kern="1200" noProof="0" dirty="0">
            <a:solidFill>
              <a:schemeClr val="tx1"/>
            </a:solidFill>
          </a:endParaRPr>
        </a:p>
      </dsp:txBody>
      <dsp:txXfrm>
        <a:off x="651197" y="457280"/>
        <a:ext cx="5899974" cy="752221"/>
      </dsp:txXfrm>
    </dsp:sp>
    <dsp:sp modelId="{C71D6B65-44EB-4505-BAB7-297407EBDEBD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131F9-CD75-4E1C-BCF5-34E9F40BBEBA}">
      <dsp:nvSpPr>
        <dsp:cNvPr id="0" name=""/>
        <dsp:cNvSpPr/>
      </dsp:nvSpPr>
      <dsp:spPr>
        <a:xfrm>
          <a:off x="1088431" y="1667215"/>
          <a:ext cx="5503433" cy="833607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noProof="0" dirty="0"/>
            <a:t>Poster Critique Insights</a:t>
          </a:r>
          <a:endParaRPr lang="en-US" sz="3100" b="1" kern="1200" noProof="0" dirty="0">
            <a:solidFill>
              <a:schemeClr val="tx1"/>
            </a:solidFill>
          </a:endParaRPr>
        </a:p>
      </dsp:txBody>
      <dsp:txXfrm>
        <a:off x="1129124" y="1707908"/>
        <a:ext cx="5422047" cy="752221"/>
      </dsp:txXfrm>
    </dsp:sp>
    <dsp:sp modelId="{8AF1F47C-1D58-48B6-AC13-72832020DD11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3EB18-EEDA-4319-A450-90B24D1DBE22}">
      <dsp:nvSpPr>
        <dsp:cNvPr id="0" name=""/>
        <dsp:cNvSpPr/>
      </dsp:nvSpPr>
      <dsp:spPr>
        <a:xfrm>
          <a:off x="1088431" y="2917843"/>
          <a:ext cx="5503433" cy="833607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noProof="0" dirty="0"/>
            <a:t>Poster Section Expectations</a:t>
          </a:r>
          <a:endParaRPr lang="en-US" sz="3100" b="1" kern="1200" noProof="0" dirty="0">
            <a:solidFill>
              <a:schemeClr val="tx1"/>
            </a:solidFill>
          </a:endParaRPr>
        </a:p>
      </dsp:txBody>
      <dsp:txXfrm>
        <a:off x="1129124" y="2958536"/>
        <a:ext cx="5422047" cy="752221"/>
      </dsp:txXfrm>
    </dsp:sp>
    <dsp:sp modelId="{97166D1D-00C1-4B48-80FC-FC660836DC11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2FA63-7423-4D36-9B30-5057725D4C3F}">
      <dsp:nvSpPr>
        <dsp:cNvPr id="0" name=""/>
        <dsp:cNvSpPr/>
      </dsp:nvSpPr>
      <dsp:spPr>
        <a:xfrm>
          <a:off x="610504" y="4168472"/>
          <a:ext cx="5981360" cy="833607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noProof="0" dirty="0"/>
            <a:t>Poster Initiation</a:t>
          </a:r>
          <a:endParaRPr lang="en-US" sz="3100" b="1" kern="1200" noProof="0" dirty="0">
            <a:solidFill>
              <a:schemeClr val="tx1"/>
            </a:solidFill>
          </a:endParaRPr>
        </a:p>
      </dsp:txBody>
      <dsp:txXfrm>
        <a:off x="651197" y="4209165"/>
        <a:ext cx="5899974" cy="752221"/>
      </dsp:txXfrm>
    </dsp:sp>
    <dsp:sp modelId="{ECEBF086-8B49-4659-84A2-048383F21151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97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C3163-7E89-C90A-4497-846BA498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137A08-835A-2CEA-547F-564ED0FBB4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9658" y="5851741"/>
            <a:ext cx="5867400" cy="62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7288C-38D9-0159-D0E4-B042D466D1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2B3-AD22-934B-7901-EF00010BA35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BE372F-102E-E69A-D04D-8D4C304B6D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6DC60-EE89-734D-242E-5043417AC8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60642-6CC3-0448-69B3-3E9E999BC0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DC806-6E08-B58A-6B09-ECD209B759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DB6FF5-614E-D98C-6387-2D661517A6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80C45-204B-0517-4FC2-236945E741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BC66BF-CC7F-5E89-B648-458337A72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C43D-3312-15BB-B055-F99C088EB6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3C11F0-1A14-A81B-25B2-97F3117568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181729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81729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24D92CB-DB6C-EEE8-BDA7-E3D7B06436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A2560-8530-94AA-9E7F-F5A56AB4E3D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6EC74F-9E55-1AA7-B9BD-54489197A5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72767-6954-6B12-1677-BE947CE88EB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D7A72D-24A8-C518-B18E-7056344BBF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45827-5CB3-E873-7680-6D8C2AAB95D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93F37E-B2DA-B17F-C78A-F38824E0D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1CBD603-B977-E0E5-7C2E-C0061CD0B72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BD3EDB-21DD-BFD3-406C-CBA0DF20B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3/31/23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8F108-1702-5F20-3D95-B2102374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3B4D3D-9FE3-A287-49FB-B9DE1DC9AF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3257" y="5435695"/>
            <a:ext cx="4752345" cy="85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0B5B1B-89D1-9945-6AB1-0D9B2E2700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87907" y="2065260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body copy.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AB75A6-8C36-AD93-09A1-D377BF55C68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605427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body copy.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FCE088-E342-EDAD-213D-39C8B8D85057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22945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body copy.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52A11A-CEFD-01B7-2324-466BE85E97B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ED008C-7B0D-C34A-B873-8E8CA2CD9C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body copy.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556C0F-0FF4-1816-A9DC-60D03FBFCE5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4DAC6A-29EE-082F-1FEA-DB0B3AEB5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728143-5B5E-2F91-1A50-ECF61312F18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BE8589-0495-DC80-F221-CB7CAECB4C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82938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3836B8-46F8-6347-6A27-7BDA1D77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82938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23C719-BBA8-8B6C-9920-142BDE7B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add contact info</a:t>
            </a:r>
          </a:p>
        </p:txBody>
      </p:sp>
      <p:pic>
        <p:nvPicPr>
          <p:cNvPr id="8" name="Purdue Logo" descr="Purdue Logo">
            <a:extLst>
              <a:ext uri="{FF2B5EF4-FFF2-40B4-BE49-F238E27FC236}">
                <a16:creationId xmlns:a16="http://schemas.microsoft.com/office/drawing/2014/main" id="{D1A65555-63A8-D3C1-AA71-F25B3071BD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070" y="5739119"/>
            <a:ext cx="2709200" cy="4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add contact 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9DF51C-C127-D2C5-EC01-B470A97E94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97DD7-D916-5000-934E-53AA18EB0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9971E2-E7C0-4ED4-2024-F1A87FE6E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0A9CD-65BF-D3DF-DCAD-459915BA2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C3CB-85DF-457A-AD2A-38DB0C50EC9C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3D6EE-B03B-E627-66D5-AD052863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339F9-D728-15BE-FB96-797CFE56A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C5DF-1BD7-4AFC-9AAB-EF65149BE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96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C11BB-A340-A822-F4C1-D65AC83AF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4B5CC-9A77-3D46-DDE9-936F79D49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E5F98-DA80-5E43-2FF1-014ED888E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C3CB-85DF-457A-AD2A-38DB0C50EC9C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62847-A16A-B42B-2431-824B80BDF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0F705-2FCE-3CF1-024F-FF590DD8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C5DF-1BD7-4AFC-9AAB-EF65149BE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38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" y="0"/>
            <a:ext cx="11514667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489619" y="442674"/>
            <a:ext cx="9234309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/>
              <a:t>Title </a:t>
            </a:r>
            <a:r>
              <a:rPr lang="en-US" err="1"/>
              <a:t>Acumin</a:t>
            </a:r>
            <a:r>
              <a:rPr lang="en-US"/>
              <a:t> Pro Extra Cond Bold Italic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489618" y="1345167"/>
            <a:ext cx="7321993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 </a:t>
            </a:r>
            <a:r>
              <a:rPr lang="en-US" err="1"/>
              <a:t>Acumin</a:t>
            </a:r>
            <a:r>
              <a:rPr lang="en-US"/>
              <a:t> Pro Semi Cond Bold 22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8620" y="1962540"/>
            <a:ext cx="7366000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lvl="0"/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9D19AAD6-B285-656C-70E9-0BEB1DDF9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2160" y="6103519"/>
            <a:ext cx="48768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E2D871-A3C8-2099-100F-1EB4A33472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21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60" userDrawn="1">
          <p15:clr>
            <a:srgbClr val="FBAE40"/>
          </p15:clr>
        </p15:guide>
        <p15:guide id="4" pos="5952" userDrawn="1">
          <p15:clr>
            <a:srgbClr val="FBAE40"/>
          </p15:clr>
        </p15:guide>
        <p15:guide id="5" pos="6848" userDrawn="1">
          <p15:clr>
            <a:srgbClr val="FBAE40"/>
          </p15:clr>
        </p15:guide>
        <p15:guide id="6" orient="horz" pos="4032" userDrawn="1">
          <p15:clr>
            <a:srgbClr val="FBAE40"/>
          </p15:clr>
        </p15:guide>
        <p15:guide id="7" pos="1312" userDrawn="1">
          <p15:clr>
            <a:srgbClr val="FBAE40"/>
          </p15:clr>
        </p15:guide>
        <p15:guide id="8" pos="928" userDrawn="1">
          <p15:clr>
            <a:srgbClr val="FBAE40"/>
          </p15:clr>
        </p15:guide>
        <p15:guide id="9" pos="153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67525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FC2CE8-E7A7-5DA8-903C-7C61B21A6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ECEF9E-3A6E-C6FF-42DA-EDF0D1D9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72399F-365D-8601-EB08-2E1607CEEF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85743F-DCAE-A9EE-5293-03DFB306B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886FC8-458A-7E59-B016-8C4F2C5470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54E73-61A3-FF0B-7F4C-17B1D97376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5EAB0B-B785-4ECC-FFC1-E7712C449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9EA93-442C-59A0-2250-A5181989CDD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16D085-E2F2-379A-747A-E96A2ABB27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7EB8B-3A4C-F880-133B-94D59A7B36B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556EF3-144C-5F6C-5C8B-96B2BD74C0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CC5ACE-5747-34C7-00B2-2E4EABE6A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  <p:sldLayoutId id="2147483715" r:id="rId27"/>
    <p:sldLayoutId id="2147483716" r:id="rId28"/>
    <p:sldLayoutId id="2147483718" r:id="rId29"/>
  </p:sldLayoutIdLst>
  <p:hf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lang="en-US" sz="48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Poster Initiation</a:t>
            </a:r>
            <a:endParaRPr lang="en-US" noProof="0" dirty="0">
              <a:latin typeface="Acumin Pro Condensed Semibold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Insights</a:t>
            </a:r>
            <a:r>
              <a:rPr lang="en-US" noProof="0" dirty="0"/>
              <a:t>, Expectations, and Initiation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3257" y="3421743"/>
            <a:ext cx="7763458" cy="6669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>
                <a:latin typeface="Acumin Pro"/>
              </a:rPr>
              <a:t>Spring 2026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431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9F0D1-7003-61A6-751C-6D8D0D5F2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noProof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4D0F25-F108-91D0-850E-4366FC5A0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242" y="2422477"/>
            <a:ext cx="2668137" cy="1135972"/>
          </a:xfrm>
        </p:spPr>
        <p:txBody>
          <a:bodyPr>
            <a:normAutofit/>
          </a:bodyPr>
          <a:lstStyle/>
          <a:p>
            <a:r>
              <a:rPr lang="en-US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9CA2CC3-6E3F-1D2D-26E3-52F63A04D6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3814662"/>
              </p:ext>
            </p:extLst>
          </p:nvPr>
        </p:nvGraphicFramePr>
        <p:xfrm>
          <a:off x="3540078" y="412591"/>
          <a:ext cx="666844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AF75F80-6A10-790B-7D2D-7A1B94307F77}"/>
              </a:ext>
            </a:extLst>
          </p:cNvPr>
          <p:cNvSpPr txBox="1"/>
          <p:nvPr/>
        </p:nvSpPr>
        <p:spPr>
          <a:xfrm>
            <a:off x="3978323" y="95829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4BAAFA-1AF1-7EDA-DD31-63EA2EE6D323}"/>
              </a:ext>
            </a:extLst>
          </p:cNvPr>
          <p:cNvSpPr txBox="1"/>
          <p:nvPr/>
        </p:nvSpPr>
        <p:spPr>
          <a:xfrm>
            <a:off x="4430972" y="224623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0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0A04C4-3816-D6B6-7B54-0A6291532C06}"/>
              </a:ext>
            </a:extLst>
          </p:cNvPr>
          <p:cNvSpPr txBox="1"/>
          <p:nvPr/>
        </p:nvSpPr>
        <p:spPr>
          <a:xfrm>
            <a:off x="4418841" y="350132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0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4E3597-EEEB-FD26-CA13-37C6063478E7}"/>
              </a:ext>
            </a:extLst>
          </p:cNvPr>
          <p:cNvSpPr txBox="1"/>
          <p:nvPr/>
        </p:nvSpPr>
        <p:spPr>
          <a:xfrm>
            <a:off x="3944203" y="472621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87682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BE9248-AAC9-7177-DDCF-468E1634A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" y="54498"/>
            <a:ext cx="11266714" cy="589032"/>
          </a:xfrm>
        </p:spPr>
        <p:txBody>
          <a:bodyPr>
            <a:normAutofit fontScale="90000"/>
          </a:bodyPr>
          <a:lstStyle/>
          <a:p>
            <a:r>
              <a:rPr lang="en-US" noProof="0" dirty="0">
                <a:latin typeface="Arial"/>
                <a:cs typeface="Arial"/>
              </a:rPr>
              <a:t>Symposium &amp; Poster Purpose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2622B8-A69E-BE80-6003-46073989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noProof="0" smtClean="0">
                <a:latin typeface="Arial"/>
                <a:cs typeface="Arial"/>
              </a:rPr>
              <a:pPr/>
              <a:t>3</a:t>
            </a:fld>
            <a:endParaRPr lang="en-US" noProof="0" dirty="0">
              <a:latin typeface="Arial"/>
              <a:cs typeface="Arial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5D8B093-CC35-64A0-5D9E-65578379E796}"/>
              </a:ext>
            </a:extLst>
          </p:cNvPr>
          <p:cNvSpPr>
            <a:spLocks noGrp="1"/>
          </p:cNvSpPr>
          <p:nvPr/>
        </p:nvSpPr>
        <p:spPr>
          <a:xfrm>
            <a:off x="467496" y="1543324"/>
            <a:ext cx="7353742" cy="4454706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0" indent="0" algn="l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latin typeface="Arial"/>
              <a:cs typeface="Arial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421ADC-F971-3C98-934A-5B77646841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858EB2B6-E891-C13F-EDC1-36B86730F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7439" y="2134703"/>
            <a:ext cx="6489511" cy="73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Arial" panose="020B0604020202020204" pitchFamily="34" charset="0"/>
              </a:rPr>
              <a:t>What is the symposium for?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CE7C264-9B0C-59ED-4EC1-10096E12D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595" y="3825553"/>
            <a:ext cx="3581939" cy="23957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745E83-CC8D-72CE-7625-25C03ECEC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940" y="1591120"/>
            <a:ext cx="3099542" cy="2066361"/>
          </a:xfrm>
          <a:prstGeom prst="rect">
            <a:avLst/>
          </a:prstGeom>
        </p:spPr>
      </p:pic>
      <p:sp>
        <p:nvSpPr>
          <p:cNvPr id="22" name="Rectangle 1">
            <a:extLst>
              <a:ext uri="{FF2B5EF4-FFF2-40B4-BE49-F238E27FC236}">
                <a16:creationId xmlns:a16="http://schemas.microsoft.com/office/drawing/2014/main" id="{BCE21BB2-A560-0559-6A5A-45870DE10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20" y="4457878"/>
            <a:ext cx="6489511" cy="73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Why do we create a poster?</a:t>
            </a:r>
          </a:p>
        </p:txBody>
      </p:sp>
    </p:spTree>
    <p:extLst>
      <p:ext uri="{BB962C8B-B14F-4D97-AF65-F5344CB8AC3E}">
        <p14:creationId xmlns:p14="http://schemas.microsoft.com/office/powerpoint/2010/main" val="1769512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7BCA0-98B8-4C90-AE68-1B424AB27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48C7F34-027C-E25F-6366-618C91107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074994"/>
              </p:ext>
            </p:extLst>
          </p:nvPr>
        </p:nvGraphicFramePr>
        <p:xfrm>
          <a:off x="6980829" y="384073"/>
          <a:ext cx="4640239" cy="60717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2775">
                  <a:extLst>
                    <a:ext uri="{9D8B030D-6E8A-4147-A177-3AD203B41FA5}">
                      <a16:colId xmlns:a16="http://schemas.microsoft.com/office/drawing/2014/main" val="2531701285"/>
                    </a:ext>
                  </a:extLst>
                </a:gridCol>
                <a:gridCol w="1589855">
                  <a:extLst>
                    <a:ext uri="{9D8B030D-6E8A-4147-A177-3AD203B41FA5}">
                      <a16:colId xmlns:a16="http://schemas.microsoft.com/office/drawing/2014/main" val="4284844113"/>
                    </a:ext>
                  </a:extLst>
                </a:gridCol>
                <a:gridCol w="1407609">
                  <a:extLst>
                    <a:ext uri="{9D8B030D-6E8A-4147-A177-3AD203B41FA5}">
                      <a16:colId xmlns:a16="http://schemas.microsoft.com/office/drawing/2014/main" val="2344952436"/>
                    </a:ext>
                  </a:extLst>
                </a:gridCol>
              </a:tblGrid>
              <a:tr h="46007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Categories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What to replicate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What to avoid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289352"/>
                  </a:ext>
                </a:extLst>
              </a:tr>
              <a:tr h="821342">
                <a:tc>
                  <a:txBody>
                    <a:bodyPr/>
                    <a:lstStyle/>
                    <a:p>
                      <a:r>
                        <a:rPr lang="en-US" sz="1400" b="1" dirty="0"/>
                        <a:t>1. Introduction / Motivation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310931"/>
                  </a:ext>
                </a:extLst>
              </a:tr>
              <a:tr h="798394">
                <a:tc>
                  <a:txBody>
                    <a:bodyPr/>
                    <a:lstStyle/>
                    <a:p>
                      <a:r>
                        <a:rPr lang="en-US" sz="1400" b="1" dirty="0"/>
                        <a:t>2. Methods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913613"/>
                  </a:ext>
                </a:extLst>
              </a:tr>
              <a:tr h="798394">
                <a:tc>
                  <a:txBody>
                    <a:bodyPr/>
                    <a:lstStyle/>
                    <a:p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Conclusions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504927"/>
                  </a:ext>
                </a:extLst>
              </a:tr>
              <a:tr h="798394">
                <a:tc>
                  <a:txBody>
                    <a:bodyPr/>
                    <a:lstStyle/>
                    <a:p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Future Goals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541517"/>
                  </a:ext>
                </a:extLst>
              </a:tr>
              <a:tr h="798394">
                <a:tc>
                  <a:txBody>
                    <a:bodyPr/>
                    <a:lstStyle/>
                    <a:p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References &amp; Acknowledgements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919887"/>
                  </a:ext>
                </a:extLst>
              </a:tr>
              <a:tr h="798394">
                <a:tc>
                  <a:txBody>
                    <a:bodyPr/>
                    <a:lstStyle/>
                    <a:p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Figures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754086"/>
                  </a:ext>
                </a:extLst>
              </a:tr>
              <a:tr h="798394">
                <a:tc>
                  <a:txBody>
                    <a:bodyPr/>
                    <a:lstStyle/>
                    <a:p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Layout &amp; Design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167551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51F357C5-20E8-C18C-07C0-D657A4A1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" y="54498"/>
            <a:ext cx="11266714" cy="589032"/>
          </a:xfrm>
        </p:spPr>
        <p:txBody>
          <a:bodyPr>
            <a:normAutofit fontScale="90000"/>
          </a:bodyPr>
          <a:lstStyle/>
          <a:p>
            <a:pPr lvl="0"/>
            <a:r>
              <a:rPr lang="en-US" noProof="0" dirty="0"/>
              <a:t>Poster Critique Insights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19F211-E114-D0B7-60BA-DB7C12B4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noProof="0" smtClean="0">
                <a:latin typeface="Arial"/>
                <a:cs typeface="Arial"/>
              </a:rPr>
              <a:pPr/>
              <a:t>4</a:t>
            </a:fld>
            <a:endParaRPr lang="en-US" noProof="0" dirty="0">
              <a:latin typeface="Arial"/>
              <a:cs typeface="Arial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DD418C1-1CF7-CF1C-364D-05DB31721081}"/>
              </a:ext>
            </a:extLst>
          </p:cNvPr>
          <p:cNvSpPr>
            <a:spLocks noGrp="1"/>
          </p:cNvSpPr>
          <p:nvPr/>
        </p:nvSpPr>
        <p:spPr>
          <a:xfrm>
            <a:off x="467496" y="1543324"/>
            <a:ext cx="7353742" cy="4454706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0" indent="0" algn="l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latin typeface="Arial"/>
              <a:cs typeface="Arial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B2195F-3598-54C2-E7D5-EC66FFE40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591" y="760321"/>
            <a:ext cx="6127845" cy="365760"/>
          </a:xfrm>
        </p:spPr>
        <p:txBody>
          <a:bodyPr/>
          <a:lstStyle/>
          <a:p>
            <a:r>
              <a:rPr lang="en-US" noProof="0" dirty="0"/>
              <a:t>Pair Discussion based on PD 9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44A5F795-8EF3-18B2-02CA-4293FB9BF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392" y="1081660"/>
            <a:ext cx="6619706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Step 1: Individual recall</a:t>
            </a:r>
            <a:endParaRPr lang="en-US" sz="2000" dirty="0"/>
          </a:p>
          <a:p>
            <a:r>
              <a:rPr lang="en-US" sz="2000" dirty="0"/>
              <a:t>Recall/check the feedback you wrote in PD 9 for </a:t>
            </a:r>
            <a:r>
              <a:rPr lang="en-US" sz="2000" b="1" dirty="0"/>
              <a:t>both posters </a:t>
            </a:r>
          </a:p>
          <a:p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b="1" dirty="0"/>
              <a:t>Step 2: Pair discussion</a:t>
            </a:r>
          </a:p>
          <a:p>
            <a:r>
              <a:rPr lang="en-US" sz="2000" dirty="0"/>
              <a:t>Which parts of the posters were clear and effective, that </a:t>
            </a:r>
            <a:r>
              <a:rPr lang="en-US" sz="2000"/>
              <a:t>should be replicated?</a:t>
            </a:r>
            <a:endParaRPr lang="en-US" sz="2000" dirty="0"/>
          </a:p>
          <a:p>
            <a:r>
              <a:rPr lang="en-US" sz="2000" dirty="0"/>
              <a:t>Which parts were confusing, weak, or distracting that should be avoided?</a:t>
            </a:r>
          </a:p>
          <a:p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b="1" dirty="0"/>
              <a:t>Step 3: Share insights specific to categories </a:t>
            </a:r>
            <a:endParaRPr lang="en-US" sz="2000" dirty="0"/>
          </a:p>
          <a:p>
            <a:r>
              <a:rPr lang="en-US" sz="2000" dirty="0"/>
              <a:t>2 notes what to replicate </a:t>
            </a:r>
          </a:p>
          <a:p>
            <a:r>
              <a:rPr lang="en-US" sz="2000" dirty="0"/>
              <a:t>2 notes what to avoid</a:t>
            </a:r>
          </a:p>
        </p:txBody>
      </p:sp>
      <p:sp>
        <p:nvSpPr>
          <p:cNvPr id="2" name="Rectangle: Top Corners One Rounded and One Snipped 1">
            <a:extLst>
              <a:ext uri="{FF2B5EF4-FFF2-40B4-BE49-F238E27FC236}">
                <a16:creationId xmlns:a16="http://schemas.microsoft.com/office/drawing/2014/main" id="{26955DAB-342D-73C7-CA2A-542604AF151D}"/>
              </a:ext>
            </a:extLst>
          </p:cNvPr>
          <p:cNvSpPr>
            <a:spLocks noChangeAspect="1"/>
          </p:cNvSpPr>
          <p:nvPr/>
        </p:nvSpPr>
        <p:spPr>
          <a:xfrm>
            <a:off x="8673064" y="3290616"/>
            <a:ext cx="823696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Team 1</a:t>
            </a:r>
          </a:p>
        </p:txBody>
      </p:sp>
      <p:sp>
        <p:nvSpPr>
          <p:cNvPr id="18" name="Rectangle: Top Corners One Rounded and One Snipped 17">
            <a:extLst>
              <a:ext uri="{FF2B5EF4-FFF2-40B4-BE49-F238E27FC236}">
                <a16:creationId xmlns:a16="http://schemas.microsoft.com/office/drawing/2014/main" id="{EBD460CD-4F76-1569-2941-D60FA1453A0E}"/>
              </a:ext>
            </a:extLst>
          </p:cNvPr>
          <p:cNvSpPr>
            <a:spLocks noChangeAspect="1"/>
          </p:cNvSpPr>
          <p:nvPr/>
        </p:nvSpPr>
        <p:spPr>
          <a:xfrm>
            <a:off x="10304393" y="3301406"/>
            <a:ext cx="834123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Team 2</a:t>
            </a:r>
          </a:p>
        </p:txBody>
      </p:sp>
      <p:sp>
        <p:nvSpPr>
          <p:cNvPr id="19" name="Rectangle: Top Corners One Rounded and One Snipped 18">
            <a:extLst>
              <a:ext uri="{FF2B5EF4-FFF2-40B4-BE49-F238E27FC236}">
                <a16:creationId xmlns:a16="http://schemas.microsoft.com/office/drawing/2014/main" id="{FD69452E-D0F4-4D95-83B8-AE422827E956}"/>
              </a:ext>
            </a:extLst>
          </p:cNvPr>
          <p:cNvSpPr>
            <a:spLocks noChangeAspect="1"/>
          </p:cNvSpPr>
          <p:nvPr/>
        </p:nvSpPr>
        <p:spPr>
          <a:xfrm>
            <a:off x="8648127" y="4204541"/>
            <a:ext cx="823696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Team 2</a:t>
            </a:r>
          </a:p>
        </p:txBody>
      </p:sp>
      <p:sp>
        <p:nvSpPr>
          <p:cNvPr id="20" name="Rectangle: Top Corners One Rounded and One Snipped 19">
            <a:extLst>
              <a:ext uri="{FF2B5EF4-FFF2-40B4-BE49-F238E27FC236}">
                <a16:creationId xmlns:a16="http://schemas.microsoft.com/office/drawing/2014/main" id="{F16F4B25-B82E-EEAA-FA16-E50DB0258CB3}"/>
              </a:ext>
            </a:extLst>
          </p:cNvPr>
          <p:cNvSpPr>
            <a:spLocks noChangeAspect="1"/>
          </p:cNvSpPr>
          <p:nvPr/>
        </p:nvSpPr>
        <p:spPr>
          <a:xfrm>
            <a:off x="8648127" y="854821"/>
            <a:ext cx="823696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Team 1</a:t>
            </a:r>
          </a:p>
        </p:txBody>
      </p:sp>
      <p:sp>
        <p:nvSpPr>
          <p:cNvPr id="21" name="Rectangle: Top Corners One Rounded and One Snipped 20">
            <a:extLst>
              <a:ext uri="{FF2B5EF4-FFF2-40B4-BE49-F238E27FC236}">
                <a16:creationId xmlns:a16="http://schemas.microsoft.com/office/drawing/2014/main" id="{A5B2FD78-CD32-4049-754C-3447AB3F6863}"/>
              </a:ext>
            </a:extLst>
          </p:cNvPr>
          <p:cNvSpPr>
            <a:spLocks noChangeAspect="1"/>
          </p:cNvSpPr>
          <p:nvPr/>
        </p:nvSpPr>
        <p:spPr>
          <a:xfrm>
            <a:off x="9359089" y="1115233"/>
            <a:ext cx="823696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Team 2</a:t>
            </a:r>
          </a:p>
        </p:txBody>
      </p:sp>
      <p:sp>
        <p:nvSpPr>
          <p:cNvPr id="22" name="Rectangle: Top Corners One Rounded and One Snipped 21">
            <a:extLst>
              <a:ext uri="{FF2B5EF4-FFF2-40B4-BE49-F238E27FC236}">
                <a16:creationId xmlns:a16="http://schemas.microsoft.com/office/drawing/2014/main" id="{7B727E7F-ED70-D0AE-FC31-B260C5077B00}"/>
              </a:ext>
            </a:extLst>
          </p:cNvPr>
          <p:cNvSpPr>
            <a:spLocks noChangeAspect="1"/>
          </p:cNvSpPr>
          <p:nvPr/>
        </p:nvSpPr>
        <p:spPr>
          <a:xfrm>
            <a:off x="10304393" y="1681302"/>
            <a:ext cx="834123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Team 1</a:t>
            </a:r>
          </a:p>
        </p:txBody>
      </p:sp>
      <p:sp>
        <p:nvSpPr>
          <p:cNvPr id="11" name="Rectangle: Top Corners One Rounded and One Snipped 10">
            <a:extLst>
              <a:ext uri="{FF2B5EF4-FFF2-40B4-BE49-F238E27FC236}">
                <a16:creationId xmlns:a16="http://schemas.microsoft.com/office/drawing/2014/main" id="{45A983D2-59BF-80AB-809D-39EA316C07EC}"/>
              </a:ext>
            </a:extLst>
          </p:cNvPr>
          <p:cNvSpPr>
            <a:spLocks noChangeAspect="1"/>
          </p:cNvSpPr>
          <p:nvPr/>
        </p:nvSpPr>
        <p:spPr>
          <a:xfrm>
            <a:off x="10236276" y="4878632"/>
            <a:ext cx="834123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Team 1</a:t>
            </a:r>
          </a:p>
        </p:txBody>
      </p:sp>
      <p:sp>
        <p:nvSpPr>
          <p:cNvPr id="23" name="Rectangle: Top Corners One Rounded and One Snipped 22">
            <a:extLst>
              <a:ext uri="{FF2B5EF4-FFF2-40B4-BE49-F238E27FC236}">
                <a16:creationId xmlns:a16="http://schemas.microsoft.com/office/drawing/2014/main" id="{37C495BE-51BD-CCF1-6B0C-71A3A3DF3BD8}"/>
              </a:ext>
            </a:extLst>
          </p:cNvPr>
          <p:cNvSpPr>
            <a:spLocks noChangeAspect="1"/>
          </p:cNvSpPr>
          <p:nvPr/>
        </p:nvSpPr>
        <p:spPr>
          <a:xfrm>
            <a:off x="10841537" y="5139403"/>
            <a:ext cx="834123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Team 2</a:t>
            </a:r>
          </a:p>
        </p:txBody>
      </p:sp>
    </p:spTree>
    <p:extLst>
      <p:ext uri="{BB962C8B-B14F-4D97-AF65-F5344CB8AC3E}">
        <p14:creationId xmlns:p14="http://schemas.microsoft.com/office/powerpoint/2010/main" val="229237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94471-7835-A4A1-483E-82F69CEDF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9E9BE6-9682-1E57-D455-D04316D6B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" y="54498"/>
            <a:ext cx="11266714" cy="589032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Poster Section Expectations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3ABF9-89A2-9CFB-CA66-803A9076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214" y="6290433"/>
            <a:ext cx="1100137" cy="365125"/>
          </a:xfrm>
        </p:spPr>
        <p:txBody>
          <a:bodyPr/>
          <a:lstStyle/>
          <a:p>
            <a:fld id="{F994776A-187E-9540-9EA4-8D5781AB769D}" type="slidenum">
              <a:rPr lang="en-US" noProof="0" smtClean="0">
                <a:latin typeface="Arial"/>
                <a:cs typeface="Arial"/>
              </a:rPr>
              <a:pPr/>
              <a:t>5</a:t>
            </a:fld>
            <a:endParaRPr lang="en-US" noProof="0" dirty="0">
              <a:latin typeface="Arial"/>
              <a:cs typeface="Arial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07F64BC-7817-9E0C-2A80-499068040506}"/>
              </a:ext>
            </a:extLst>
          </p:cNvPr>
          <p:cNvSpPr>
            <a:spLocks noGrp="1"/>
          </p:cNvSpPr>
          <p:nvPr/>
        </p:nvSpPr>
        <p:spPr>
          <a:xfrm>
            <a:off x="467496" y="1543324"/>
            <a:ext cx="7353742" cy="4454706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0" indent="0" algn="l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latin typeface="Arial"/>
              <a:cs typeface="Arial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9BDB40-211F-644B-8BAA-E82FD1AF7B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591" y="760321"/>
            <a:ext cx="11277600" cy="365760"/>
          </a:xfrm>
        </p:spPr>
        <p:txBody>
          <a:bodyPr/>
          <a:lstStyle/>
          <a:p>
            <a:r>
              <a:rPr lang="en-US" noProof="0" dirty="0"/>
              <a:t>Team Discussion (by </a:t>
            </a:r>
            <a:r>
              <a:rPr lang="en-US" dirty="0"/>
              <a:t>c</a:t>
            </a:r>
            <a:r>
              <a:rPr lang="en-US" noProof="0" dirty="0" err="1"/>
              <a:t>ategory</a:t>
            </a:r>
            <a:r>
              <a:rPr lang="en-US" noProof="0" dirty="0"/>
              <a:t>)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EC2826EE-B911-2B76-B57C-CF916378B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958" y="1816816"/>
            <a:ext cx="6437383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Review notes within each category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If notes conflict, agree on the approach you will take as a team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If a category has no notes, agree on expectations for this section of your poster (replicate/avoid)</a:t>
            </a:r>
          </a:p>
          <a:p>
            <a:pPr>
              <a:spcBef>
                <a:spcPts val="1200"/>
              </a:spcBef>
            </a:pPr>
            <a:endParaRPr lang="en-US" sz="2200" dirty="0"/>
          </a:p>
          <a:p>
            <a:pPr>
              <a:spcBef>
                <a:spcPts val="1200"/>
              </a:spcBef>
            </a:pPr>
            <a:r>
              <a:rPr lang="en-US" sz="2200" b="1" dirty="0"/>
              <a:t>Convert Poster Section Expectations board into a file and save it in your MS Teams Channel </a:t>
            </a:r>
          </a:p>
          <a:p>
            <a:pPr>
              <a:spcBef>
                <a:spcPts val="1200"/>
              </a:spcBef>
            </a:pPr>
            <a:endParaRPr lang="en-US" sz="22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C3A9854-DDD4-6E1A-9B32-235AFBA98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169278"/>
              </p:ext>
            </p:extLst>
          </p:nvPr>
        </p:nvGraphicFramePr>
        <p:xfrm>
          <a:off x="7308380" y="581969"/>
          <a:ext cx="4776713" cy="60717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2775">
                  <a:extLst>
                    <a:ext uri="{9D8B030D-6E8A-4147-A177-3AD203B41FA5}">
                      <a16:colId xmlns:a16="http://schemas.microsoft.com/office/drawing/2014/main" val="2531701285"/>
                    </a:ext>
                  </a:extLst>
                </a:gridCol>
                <a:gridCol w="3133938">
                  <a:extLst>
                    <a:ext uri="{9D8B030D-6E8A-4147-A177-3AD203B41FA5}">
                      <a16:colId xmlns:a16="http://schemas.microsoft.com/office/drawing/2014/main" val="4284844113"/>
                    </a:ext>
                  </a:extLst>
                </a:gridCol>
              </a:tblGrid>
              <a:tr h="46007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Categories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Poster Expectation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289352"/>
                  </a:ext>
                </a:extLst>
              </a:tr>
              <a:tr h="821342">
                <a:tc>
                  <a:txBody>
                    <a:bodyPr/>
                    <a:lstStyle/>
                    <a:p>
                      <a:r>
                        <a:rPr lang="en-US" sz="1400" b="1" dirty="0"/>
                        <a:t>1. Introduction / Motivation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310931"/>
                  </a:ext>
                </a:extLst>
              </a:tr>
              <a:tr h="798394">
                <a:tc>
                  <a:txBody>
                    <a:bodyPr/>
                    <a:lstStyle/>
                    <a:p>
                      <a:r>
                        <a:rPr lang="en-US" sz="1400" b="1" dirty="0"/>
                        <a:t>2. Methods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913613"/>
                  </a:ext>
                </a:extLst>
              </a:tr>
              <a:tr h="798394">
                <a:tc>
                  <a:txBody>
                    <a:bodyPr/>
                    <a:lstStyle/>
                    <a:p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Conclusions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504927"/>
                  </a:ext>
                </a:extLst>
              </a:tr>
              <a:tr h="798394">
                <a:tc>
                  <a:txBody>
                    <a:bodyPr/>
                    <a:lstStyle/>
                    <a:p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Future Goals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541517"/>
                  </a:ext>
                </a:extLst>
              </a:tr>
              <a:tr h="798394">
                <a:tc>
                  <a:txBody>
                    <a:bodyPr/>
                    <a:lstStyle/>
                    <a:p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References &amp; Acknowledgements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919887"/>
                  </a:ext>
                </a:extLst>
              </a:tr>
              <a:tr h="798394">
                <a:tc>
                  <a:txBody>
                    <a:bodyPr/>
                    <a:lstStyle/>
                    <a:p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Figures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754086"/>
                  </a:ext>
                </a:extLst>
              </a:tr>
              <a:tr h="798394">
                <a:tc>
                  <a:txBody>
                    <a:bodyPr/>
                    <a:lstStyle/>
                    <a:p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Layout &amp; Design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167551"/>
                  </a:ext>
                </a:extLst>
              </a:tr>
            </a:tbl>
          </a:graphicData>
        </a:graphic>
      </p:graphicFrame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A7CE23F-46BD-91A3-8C47-69D137005E64}"/>
              </a:ext>
            </a:extLst>
          </p:cNvPr>
          <p:cNvSpPr txBox="1">
            <a:spLocks/>
          </p:cNvSpPr>
          <p:nvPr/>
        </p:nvSpPr>
        <p:spPr>
          <a:xfrm>
            <a:off x="10962214" y="6290433"/>
            <a:ext cx="1100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94776A-187E-9540-9EA4-8D5781AB769D}" type="slidenum">
              <a:rPr lang="en-US" smtClean="0">
                <a:latin typeface="Arial"/>
                <a:cs typeface="Arial"/>
              </a:rPr>
              <a:pPr/>
              <a:t>5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11" name="Rectangle: Top Corners One Rounded and One Snipped 10">
            <a:extLst>
              <a:ext uri="{FF2B5EF4-FFF2-40B4-BE49-F238E27FC236}">
                <a16:creationId xmlns:a16="http://schemas.microsoft.com/office/drawing/2014/main" id="{DF515112-9CCE-8A1E-B201-C65CFA876E1D}"/>
              </a:ext>
            </a:extLst>
          </p:cNvPr>
          <p:cNvSpPr>
            <a:spLocks noChangeAspect="1"/>
          </p:cNvSpPr>
          <p:nvPr/>
        </p:nvSpPr>
        <p:spPr>
          <a:xfrm>
            <a:off x="9000615" y="3488512"/>
            <a:ext cx="823696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Team 1</a:t>
            </a:r>
          </a:p>
        </p:txBody>
      </p:sp>
      <p:sp>
        <p:nvSpPr>
          <p:cNvPr id="12" name="Rectangle: Top Corners One Rounded and One Snipped 11">
            <a:extLst>
              <a:ext uri="{FF2B5EF4-FFF2-40B4-BE49-F238E27FC236}">
                <a16:creationId xmlns:a16="http://schemas.microsoft.com/office/drawing/2014/main" id="{58DE7842-F4CF-DC56-42A3-457A35D1CF0B}"/>
              </a:ext>
            </a:extLst>
          </p:cNvPr>
          <p:cNvSpPr>
            <a:spLocks noChangeAspect="1"/>
          </p:cNvSpPr>
          <p:nvPr/>
        </p:nvSpPr>
        <p:spPr>
          <a:xfrm>
            <a:off x="10002813" y="3505511"/>
            <a:ext cx="825352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trike="sngStrike" dirty="0">
                <a:solidFill>
                  <a:schemeClr val="tx1"/>
                </a:solidFill>
              </a:rPr>
              <a:t>Team 2</a:t>
            </a:r>
          </a:p>
        </p:txBody>
      </p:sp>
      <p:sp>
        <p:nvSpPr>
          <p:cNvPr id="13" name="Rectangle: Top Corners One Rounded and One Snipped 12">
            <a:extLst>
              <a:ext uri="{FF2B5EF4-FFF2-40B4-BE49-F238E27FC236}">
                <a16:creationId xmlns:a16="http://schemas.microsoft.com/office/drawing/2014/main" id="{763EB151-D181-87A1-66F4-ED99BB037960}"/>
              </a:ext>
            </a:extLst>
          </p:cNvPr>
          <p:cNvSpPr>
            <a:spLocks noChangeAspect="1"/>
          </p:cNvSpPr>
          <p:nvPr/>
        </p:nvSpPr>
        <p:spPr>
          <a:xfrm>
            <a:off x="8975678" y="4402437"/>
            <a:ext cx="823696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Team 2</a:t>
            </a:r>
          </a:p>
        </p:txBody>
      </p:sp>
      <p:sp>
        <p:nvSpPr>
          <p:cNvPr id="14" name="Rectangle: Top Corners One Rounded and One Snipped 13">
            <a:extLst>
              <a:ext uri="{FF2B5EF4-FFF2-40B4-BE49-F238E27FC236}">
                <a16:creationId xmlns:a16="http://schemas.microsoft.com/office/drawing/2014/main" id="{EA1BA5D5-D699-1A22-A5A5-3226474DFDBE}"/>
              </a:ext>
            </a:extLst>
          </p:cNvPr>
          <p:cNvSpPr>
            <a:spLocks noChangeAspect="1"/>
          </p:cNvSpPr>
          <p:nvPr/>
        </p:nvSpPr>
        <p:spPr>
          <a:xfrm>
            <a:off x="8975678" y="1128531"/>
            <a:ext cx="823696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Team 1</a:t>
            </a:r>
          </a:p>
        </p:txBody>
      </p:sp>
      <p:sp>
        <p:nvSpPr>
          <p:cNvPr id="15" name="Rectangle: Top Corners One Rounded and One Snipped 14">
            <a:extLst>
              <a:ext uri="{FF2B5EF4-FFF2-40B4-BE49-F238E27FC236}">
                <a16:creationId xmlns:a16="http://schemas.microsoft.com/office/drawing/2014/main" id="{E94956AB-7CFD-4276-FD70-467ED8905480}"/>
              </a:ext>
            </a:extLst>
          </p:cNvPr>
          <p:cNvSpPr>
            <a:spLocks noChangeAspect="1"/>
          </p:cNvSpPr>
          <p:nvPr/>
        </p:nvSpPr>
        <p:spPr>
          <a:xfrm>
            <a:off x="9709230" y="1197383"/>
            <a:ext cx="823696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Team 2</a:t>
            </a:r>
          </a:p>
        </p:txBody>
      </p:sp>
      <p:sp>
        <p:nvSpPr>
          <p:cNvPr id="16" name="Rectangle: Top Corners One Rounded and One Snipped 15">
            <a:extLst>
              <a:ext uri="{FF2B5EF4-FFF2-40B4-BE49-F238E27FC236}">
                <a16:creationId xmlns:a16="http://schemas.microsoft.com/office/drawing/2014/main" id="{7A44E2DC-4B78-F44E-8B68-BFB8A796FD13}"/>
              </a:ext>
            </a:extLst>
          </p:cNvPr>
          <p:cNvSpPr>
            <a:spLocks noChangeAspect="1"/>
          </p:cNvSpPr>
          <p:nvPr/>
        </p:nvSpPr>
        <p:spPr>
          <a:xfrm>
            <a:off x="10052864" y="2034147"/>
            <a:ext cx="825352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Team 1</a:t>
            </a:r>
          </a:p>
        </p:txBody>
      </p:sp>
      <p:sp>
        <p:nvSpPr>
          <p:cNvPr id="18" name="Rectangle: Top Corners One Rounded and One Snipped 17">
            <a:extLst>
              <a:ext uri="{FF2B5EF4-FFF2-40B4-BE49-F238E27FC236}">
                <a16:creationId xmlns:a16="http://schemas.microsoft.com/office/drawing/2014/main" id="{E91F30A9-C62F-6251-21C4-6D03BB32800E}"/>
              </a:ext>
            </a:extLst>
          </p:cNvPr>
          <p:cNvSpPr>
            <a:spLocks noChangeAspect="1"/>
          </p:cNvSpPr>
          <p:nvPr/>
        </p:nvSpPr>
        <p:spPr>
          <a:xfrm>
            <a:off x="10059594" y="5110356"/>
            <a:ext cx="825352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Team 1</a:t>
            </a:r>
          </a:p>
        </p:txBody>
      </p:sp>
      <p:sp>
        <p:nvSpPr>
          <p:cNvPr id="19" name="Rectangle: Top Corners One Rounded and One Snipped 18">
            <a:extLst>
              <a:ext uri="{FF2B5EF4-FFF2-40B4-BE49-F238E27FC236}">
                <a16:creationId xmlns:a16="http://schemas.microsoft.com/office/drawing/2014/main" id="{4E92284F-08B2-B7D3-3E55-347940A0D89B}"/>
              </a:ext>
            </a:extLst>
          </p:cNvPr>
          <p:cNvSpPr>
            <a:spLocks noChangeAspect="1"/>
          </p:cNvSpPr>
          <p:nvPr/>
        </p:nvSpPr>
        <p:spPr>
          <a:xfrm>
            <a:off x="11131914" y="5110356"/>
            <a:ext cx="825352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Team 2</a:t>
            </a:r>
          </a:p>
        </p:txBody>
      </p:sp>
      <p:sp>
        <p:nvSpPr>
          <p:cNvPr id="2" name="Rectangle: Top Corners One Rounded and One Snipped 1">
            <a:extLst>
              <a:ext uri="{FF2B5EF4-FFF2-40B4-BE49-F238E27FC236}">
                <a16:creationId xmlns:a16="http://schemas.microsoft.com/office/drawing/2014/main" id="{0E80504D-A806-D58C-60A3-06CE0805ABA8}"/>
              </a:ext>
            </a:extLst>
          </p:cNvPr>
          <p:cNvSpPr>
            <a:spLocks noChangeAspect="1"/>
          </p:cNvSpPr>
          <p:nvPr/>
        </p:nvSpPr>
        <p:spPr>
          <a:xfrm>
            <a:off x="9083315" y="2021049"/>
            <a:ext cx="823696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Team 3</a:t>
            </a:r>
          </a:p>
        </p:txBody>
      </p:sp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id="{EE1018F6-8878-31FE-B3A7-A7CBA0B6DEB9}"/>
              </a:ext>
            </a:extLst>
          </p:cNvPr>
          <p:cNvSpPr>
            <a:spLocks noChangeAspect="1"/>
          </p:cNvSpPr>
          <p:nvPr/>
        </p:nvSpPr>
        <p:spPr>
          <a:xfrm>
            <a:off x="10002813" y="4401272"/>
            <a:ext cx="823696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Team 3</a:t>
            </a:r>
          </a:p>
        </p:txBody>
      </p:sp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A8545730-2CEE-D133-F293-4B11E1B85627}"/>
              </a:ext>
            </a:extLst>
          </p:cNvPr>
          <p:cNvSpPr>
            <a:spLocks noChangeAspect="1"/>
          </p:cNvSpPr>
          <p:nvPr/>
        </p:nvSpPr>
        <p:spPr>
          <a:xfrm>
            <a:off x="10473098" y="1249457"/>
            <a:ext cx="823696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Team 4</a:t>
            </a:r>
          </a:p>
        </p:txBody>
      </p:sp>
      <p:sp>
        <p:nvSpPr>
          <p:cNvPr id="20" name="Rectangle: Top Corners One Rounded and One Snipped 19">
            <a:extLst>
              <a:ext uri="{FF2B5EF4-FFF2-40B4-BE49-F238E27FC236}">
                <a16:creationId xmlns:a16="http://schemas.microsoft.com/office/drawing/2014/main" id="{2D87EBFC-CCF1-529E-99C0-2BAB7326034A}"/>
              </a:ext>
            </a:extLst>
          </p:cNvPr>
          <p:cNvSpPr>
            <a:spLocks noChangeAspect="1"/>
          </p:cNvSpPr>
          <p:nvPr/>
        </p:nvSpPr>
        <p:spPr>
          <a:xfrm>
            <a:off x="9044217" y="5110356"/>
            <a:ext cx="823696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Team 4</a:t>
            </a:r>
          </a:p>
        </p:txBody>
      </p:sp>
      <p:sp>
        <p:nvSpPr>
          <p:cNvPr id="21" name="Rectangle: Top Corners One Rounded and One Snipped 20">
            <a:extLst>
              <a:ext uri="{FF2B5EF4-FFF2-40B4-BE49-F238E27FC236}">
                <a16:creationId xmlns:a16="http://schemas.microsoft.com/office/drawing/2014/main" id="{00476099-6355-0237-9640-03C68E7531AB}"/>
              </a:ext>
            </a:extLst>
          </p:cNvPr>
          <p:cNvSpPr>
            <a:spLocks noChangeAspect="1"/>
          </p:cNvSpPr>
          <p:nvPr/>
        </p:nvSpPr>
        <p:spPr>
          <a:xfrm>
            <a:off x="11131914" y="4403039"/>
            <a:ext cx="825352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Team 4</a:t>
            </a:r>
          </a:p>
        </p:txBody>
      </p:sp>
      <p:sp>
        <p:nvSpPr>
          <p:cNvPr id="22" name="Rectangle: Top Corners One Rounded and One Snipped 21">
            <a:extLst>
              <a:ext uri="{FF2B5EF4-FFF2-40B4-BE49-F238E27FC236}">
                <a16:creationId xmlns:a16="http://schemas.microsoft.com/office/drawing/2014/main" id="{1368FEF3-2086-A152-EA4E-2BE00B809195}"/>
              </a:ext>
            </a:extLst>
          </p:cNvPr>
          <p:cNvSpPr>
            <a:spLocks noChangeAspect="1"/>
          </p:cNvSpPr>
          <p:nvPr/>
        </p:nvSpPr>
        <p:spPr>
          <a:xfrm>
            <a:off x="11043792" y="2072450"/>
            <a:ext cx="825352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trike="sngStrike" dirty="0">
                <a:solidFill>
                  <a:schemeClr val="tx1"/>
                </a:solidFill>
              </a:rPr>
              <a:t>Team 4</a:t>
            </a:r>
          </a:p>
        </p:txBody>
      </p:sp>
      <p:sp>
        <p:nvSpPr>
          <p:cNvPr id="23" name="Rectangle: Top Corners One Rounded and One Snipped 22">
            <a:extLst>
              <a:ext uri="{FF2B5EF4-FFF2-40B4-BE49-F238E27FC236}">
                <a16:creationId xmlns:a16="http://schemas.microsoft.com/office/drawing/2014/main" id="{F1DFDE9E-0B11-9E31-FAE2-C2BFBFBCBD6E}"/>
              </a:ext>
            </a:extLst>
          </p:cNvPr>
          <p:cNvSpPr>
            <a:spLocks noChangeAspect="1"/>
          </p:cNvSpPr>
          <p:nvPr/>
        </p:nvSpPr>
        <p:spPr>
          <a:xfrm>
            <a:off x="11182870" y="1293331"/>
            <a:ext cx="825352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Team 3</a:t>
            </a:r>
          </a:p>
        </p:txBody>
      </p:sp>
      <p:sp>
        <p:nvSpPr>
          <p:cNvPr id="24" name="Rectangle: Top Corners One Rounded and One Snipped 23">
            <a:extLst>
              <a:ext uri="{FF2B5EF4-FFF2-40B4-BE49-F238E27FC236}">
                <a16:creationId xmlns:a16="http://schemas.microsoft.com/office/drawing/2014/main" id="{F401444A-7DD3-B904-8E01-23A8E3486B25}"/>
              </a:ext>
            </a:extLst>
          </p:cNvPr>
          <p:cNvSpPr>
            <a:spLocks noChangeAspect="1"/>
          </p:cNvSpPr>
          <p:nvPr/>
        </p:nvSpPr>
        <p:spPr>
          <a:xfrm>
            <a:off x="11109168" y="3528321"/>
            <a:ext cx="825352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Team 3</a:t>
            </a:r>
          </a:p>
        </p:txBody>
      </p:sp>
      <p:sp>
        <p:nvSpPr>
          <p:cNvPr id="25" name="Rectangle: Top Corners One Rounded and One Snipped 24">
            <a:extLst>
              <a:ext uri="{FF2B5EF4-FFF2-40B4-BE49-F238E27FC236}">
                <a16:creationId xmlns:a16="http://schemas.microsoft.com/office/drawing/2014/main" id="{DD8A2F27-2EA6-0409-FD43-AA800626700D}"/>
              </a:ext>
            </a:extLst>
          </p:cNvPr>
          <p:cNvSpPr>
            <a:spLocks noChangeAspect="1"/>
          </p:cNvSpPr>
          <p:nvPr/>
        </p:nvSpPr>
        <p:spPr>
          <a:xfrm>
            <a:off x="9020667" y="2822654"/>
            <a:ext cx="823696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Entire Team </a:t>
            </a:r>
          </a:p>
        </p:txBody>
      </p:sp>
      <p:sp>
        <p:nvSpPr>
          <p:cNvPr id="28" name="Rectangle: Top Corners One Rounded and One Snipped 27">
            <a:extLst>
              <a:ext uri="{FF2B5EF4-FFF2-40B4-BE49-F238E27FC236}">
                <a16:creationId xmlns:a16="http://schemas.microsoft.com/office/drawing/2014/main" id="{D73A288C-6627-7A09-54B2-B621B2F5D12D}"/>
              </a:ext>
            </a:extLst>
          </p:cNvPr>
          <p:cNvSpPr>
            <a:spLocks noChangeAspect="1"/>
          </p:cNvSpPr>
          <p:nvPr/>
        </p:nvSpPr>
        <p:spPr>
          <a:xfrm>
            <a:off x="9065347" y="5988169"/>
            <a:ext cx="825352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Entire Team</a:t>
            </a:r>
          </a:p>
        </p:txBody>
      </p:sp>
    </p:spTree>
    <p:extLst>
      <p:ext uri="{BB962C8B-B14F-4D97-AF65-F5344CB8AC3E}">
        <p14:creationId xmlns:p14="http://schemas.microsoft.com/office/powerpoint/2010/main" val="3521317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B7067-E1BA-A285-577C-3F1DFF518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654249-6F82-6A7B-6394-C3405D2CD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" y="54498"/>
            <a:ext cx="11266714" cy="589032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Our Poster Initiation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37DFB-868F-248A-ED3F-AE62136A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214" y="6290433"/>
            <a:ext cx="1100137" cy="365125"/>
          </a:xfrm>
        </p:spPr>
        <p:txBody>
          <a:bodyPr/>
          <a:lstStyle/>
          <a:p>
            <a:fld id="{F994776A-187E-9540-9EA4-8D5781AB769D}" type="slidenum">
              <a:rPr lang="en-US" noProof="0" smtClean="0">
                <a:latin typeface="Arial"/>
                <a:cs typeface="Arial"/>
              </a:rPr>
              <a:pPr/>
              <a:t>6</a:t>
            </a:fld>
            <a:endParaRPr lang="en-US" noProof="0" dirty="0">
              <a:latin typeface="Arial"/>
              <a:cs typeface="Arial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5868B0E-D89A-DFF2-6C48-F6AA046AA63D}"/>
              </a:ext>
            </a:extLst>
          </p:cNvPr>
          <p:cNvSpPr>
            <a:spLocks noGrp="1"/>
          </p:cNvSpPr>
          <p:nvPr/>
        </p:nvSpPr>
        <p:spPr>
          <a:xfrm>
            <a:off x="467496" y="1543324"/>
            <a:ext cx="7353742" cy="4454706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0" indent="0" algn="l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latin typeface="Arial"/>
              <a:cs typeface="Arial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0944C9-0585-2C96-31B8-14F789C9C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591" y="760321"/>
            <a:ext cx="11277600" cy="365760"/>
          </a:xfrm>
        </p:spPr>
        <p:txBody>
          <a:bodyPr/>
          <a:lstStyle/>
          <a:p>
            <a:r>
              <a:rPr lang="en-US" noProof="0" dirty="0"/>
              <a:t>Deliverables  - TA submits on your behalf by 2/25/2026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CFED3F26-33E7-00FF-D8D2-CF2B1C35C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461" y="1680650"/>
            <a:ext cx="6761327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200"/>
              </a:spcBef>
            </a:pPr>
            <a:r>
              <a:rPr lang="en-US" sz="2200" b="1" dirty="0"/>
              <a:t>Poster initiation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24x36 PPT (print size)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CRP Branding Colors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Poster title and logos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Rough section layout (editable)</a:t>
            </a:r>
          </a:p>
          <a:p>
            <a:pPr>
              <a:spcBef>
                <a:spcPts val="1200"/>
              </a:spcBef>
            </a:pPr>
            <a:endParaRPr lang="en-US" sz="2200" dirty="0"/>
          </a:p>
          <a:p>
            <a:pPr>
              <a:spcBef>
                <a:spcPts val="1200"/>
              </a:spcBef>
            </a:pPr>
            <a:endParaRPr lang="en-US" sz="2200" dirty="0"/>
          </a:p>
          <a:p>
            <a:pPr>
              <a:spcBef>
                <a:spcPts val="1200"/>
              </a:spcBef>
            </a:pPr>
            <a:r>
              <a:rPr lang="en-US" sz="2200" b="1" dirty="0"/>
              <a:t>Save Poster PPT in your MS Teams Channel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18A57139-1FA2-5A29-76C8-C8F04606A26C}"/>
              </a:ext>
            </a:extLst>
          </p:cNvPr>
          <p:cNvSpPr txBox="1">
            <a:spLocks/>
          </p:cNvSpPr>
          <p:nvPr/>
        </p:nvSpPr>
        <p:spPr>
          <a:xfrm>
            <a:off x="10962214" y="6290433"/>
            <a:ext cx="1100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94776A-187E-9540-9EA4-8D5781AB769D}" type="slidenum">
              <a:rPr lang="en-US" smtClean="0">
                <a:latin typeface="Arial"/>
                <a:cs typeface="Arial"/>
              </a:rPr>
              <a:pPr/>
              <a:t>6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606757-C021-27D5-4FAC-CD53A1414BA8}"/>
              </a:ext>
            </a:extLst>
          </p:cNvPr>
          <p:cNvSpPr txBox="1"/>
          <p:nvPr/>
        </p:nvSpPr>
        <p:spPr>
          <a:xfrm>
            <a:off x="273461" y="5628698"/>
            <a:ext cx="6216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/>
              <a:t> </a:t>
            </a:r>
            <a:endParaRPr lang="en-US" sz="1800" b="1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D3A1E43-B4DF-3622-C09E-28D84EBFC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464" y="1212689"/>
            <a:ext cx="3533801" cy="4991136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70C22A5-CE1A-02DE-DE4E-C4B9278C9267}"/>
              </a:ext>
            </a:extLst>
          </p:cNvPr>
          <p:cNvSpPr txBox="1">
            <a:spLocks/>
          </p:cNvSpPr>
          <p:nvPr/>
        </p:nvSpPr>
        <p:spPr>
          <a:xfrm>
            <a:off x="9471546" y="151997"/>
            <a:ext cx="2517480" cy="706425"/>
          </a:xfrm>
          <a:prstGeom prst="rect">
            <a:avLst/>
          </a:prstGeom>
          <a:solidFill>
            <a:schemeClr val="tx1"/>
          </a:solidFill>
          <a:ln w="57150">
            <a:solidFill>
              <a:srgbClr val="DDB94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0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5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>
                <a:solidFill>
                  <a:srgbClr val="FEFFFF"/>
                </a:solidFill>
                <a:latin typeface="Acumin Pro"/>
              </a:rPr>
              <a:t>24x36 in size!</a:t>
            </a:r>
            <a:endParaRPr lang="en-US" sz="2800" b="1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78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433" y="2448622"/>
            <a:ext cx="7763458" cy="592834"/>
          </a:xfrm>
        </p:spPr>
        <p:txBody>
          <a:bodyPr/>
          <a:lstStyle/>
          <a:p>
            <a:r>
              <a:rPr lang="en-US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Brand-Widescreen-20231110" id="{298B892F-2C42-8C4D-9C11-1897040FA823}" vid="{5A4260A0-2808-CB46-AD80-314349B89C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 xmlns="c341f6e3-fb09-4650-a838-d101abc9569d">
      <Url xsi:nil="true"/>
      <Description xsi:nil="true"/>
    </Link>
    <lcf76f155ced4ddcb4097134ff3c332f xmlns="c341f6e3-fb09-4650-a838-d101abc9569d">
      <Terms xmlns="http://schemas.microsoft.com/office/infopath/2007/PartnerControls"/>
    </lcf76f155ced4ddcb4097134ff3c332f>
    <TaxCatchAll xmlns="d2874cc7-49d1-42fd-9361-c5e704958ea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A5BE9D9F79594D89905C2FDF5FC84D" ma:contentTypeVersion="14" ma:contentTypeDescription="Create a new document." ma:contentTypeScope="" ma:versionID="0da10247ecacd4842ab34b81bea52943">
  <xsd:schema xmlns:xsd="http://www.w3.org/2001/XMLSchema" xmlns:xs="http://www.w3.org/2001/XMLSchema" xmlns:p="http://schemas.microsoft.com/office/2006/metadata/properties" xmlns:ns2="c341f6e3-fb09-4650-a838-d101abc9569d" xmlns:ns3="d2874cc7-49d1-42fd-9361-c5e704958ea4" targetNamespace="http://schemas.microsoft.com/office/2006/metadata/properties" ma:root="true" ma:fieldsID="fd72787c41d6797ae5d951e243f9539b" ns2:_="" ns3:_="">
    <xsd:import namespace="c341f6e3-fb09-4650-a838-d101abc9569d"/>
    <xsd:import namespace="d2874cc7-49d1-42fd-9361-c5e704958e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ink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1f6e3-fb09-4650-a838-d101abc956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ink" ma:index="12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74cc7-49d1-42fd-9361-c5e704958ea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6ce4278-d3ae-45fb-8882-cb796577bdc6}" ma:internalName="TaxCatchAll" ma:showField="CatchAllData" ma:web="d2874cc7-49d1-42fd-9361-c5e704958e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DE0D6C-581B-4814-98E7-EF172D5D46A1}">
  <ds:schemaRefs>
    <ds:schemaRef ds:uri="http://schemas.openxmlformats.org/package/2006/metadata/core-properties"/>
    <ds:schemaRef ds:uri="d2874cc7-49d1-42fd-9361-c5e704958ea4"/>
    <ds:schemaRef ds:uri="http://www.w3.org/XML/1998/namespace"/>
    <ds:schemaRef ds:uri="http://schemas.microsoft.com/office/2006/metadata/properties"/>
    <ds:schemaRef ds:uri="c341f6e3-fb09-4650-a838-d101abc9569d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88608-B7FF-4221-9972-ED54CFDFFAE5}">
  <ds:schemaRefs>
    <ds:schemaRef ds:uri="c341f6e3-fb09-4650-a838-d101abc9569d"/>
    <ds:schemaRef ds:uri="d2874cc7-49d1-42fd-9361-c5e704958e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2281</TotalTime>
  <Words>364</Words>
  <Application>Microsoft Office PowerPoint</Application>
  <PresentationFormat>Widescreen</PresentationFormat>
  <Paragraphs>102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Calibri</vt:lpstr>
      <vt:lpstr>Acumin Pro</vt:lpstr>
      <vt:lpstr>Acumin Pro Condensed Semibold</vt:lpstr>
      <vt:lpstr>Acumin Pro ExtraCondensed</vt:lpstr>
      <vt:lpstr>Arial</vt:lpstr>
      <vt:lpstr>Wingdings</vt:lpstr>
      <vt:lpstr>Franklin Gothic Medium</vt:lpstr>
      <vt:lpstr>Acumin Pro Semibold</vt:lpstr>
      <vt:lpstr>Franklin Gothic Book</vt:lpstr>
      <vt:lpstr>Acumin Pro Medium</vt:lpstr>
      <vt:lpstr>Acumin Pro SemiCondensed</vt:lpstr>
      <vt:lpstr>Franklin Gothic Medium Cond</vt:lpstr>
      <vt:lpstr>Office Theme</vt:lpstr>
      <vt:lpstr>Poster Initiation</vt:lpstr>
      <vt:lpstr>Agenda</vt:lpstr>
      <vt:lpstr>Symposium &amp; Poster Purpose</vt:lpstr>
      <vt:lpstr>Poster Critique Insights</vt:lpstr>
      <vt:lpstr>Poster Section Expectations</vt:lpstr>
      <vt:lpstr>Our Poster Initiation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INDY TA ORIENTATION</dc:title>
  <dc:creator>Bryce Castle</dc:creator>
  <cp:lastModifiedBy>Anna Bajszczak</cp:lastModifiedBy>
  <cp:revision>2</cp:revision>
  <dcterms:created xsi:type="dcterms:W3CDTF">2024-08-16T16:54:01Z</dcterms:created>
  <dcterms:modified xsi:type="dcterms:W3CDTF">2026-02-04T07:14:30Z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0x010100D3A5BE9D9F79594D89905C2FDF5FC84D</vt:lpwstr>
  </property>
  <property fmtid="{D5CDD505-2E9C-101B-9397-08002B2CF9AE}" pid="3" name="MediaServiceImageTags">
    <vt:lpwstr/>
  </property>
  <property fmtid="{D5CDD505-2E9C-101B-9397-08002B2CF9AE}" pid="4" name="MSIP_Label_f7606f69-b0ae-4874-be30-7d43a3c7be10_Enabled">
    <vt:lpwstr>true</vt:lpwstr>
  </property>
  <property fmtid="{D5CDD505-2E9C-101B-9397-08002B2CF9AE}" pid="5" name="MSIP_Label_f7606f69-b0ae-4874-be30-7d43a3c7be10_SetDate">
    <vt:lpwstr>2025-03-23T20:37:04Z</vt:lpwstr>
  </property>
  <property fmtid="{D5CDD505-2E9C-101B-9397-08002B2CF9AE}" pid="6" name="MSIP_Label_f7606f69-b0ae-4874-be30-7d43a3c7be10_Method">
    <vt:lpwstr>Standard</vt:lpwstr>
  </property>
  <property fmtid="{D5CDD505-2E9C-101B-9397-08002B2CF9AE}" pid="7" name="MSIP_Label_f7606f69-b0ae-4874-be30-7d43a3c7be10_Name">
    <vt:lpwstr>defa4170-0d19-0005-0001-bc88714345d2</vt:lpwstr>
  </property>
  <property fmtid="{D5CDD505-2E9C-101B-9397-08002B2CF9AE}" pid="8" name="MSIP_Label_f7606f69-b0ae-4874-be30-7d43a3c7be10_SiteId">
    <vt:lpwstr>4130bd39-7c53-419c-b1e5-8758d6d63f21</vt:lpwstr>
  </property>
  <property fmtid="{D5CDD505-2E9C-101B-9397-08002B2CF9AE}" pid="9" name="MSIP_Label_f7606f69-b0ae-4874-be30-7d43a3c7be10_ActionId">
    <vt:lpwstr>1ce155ac-e5fe-460e-9060-c2c5b636142f</vt:lpwstr>
  </property>
  <property fmtid="{D5CDD505-2E9C-101B-9397-08002B2CF9AE}" pid="10" name="MSIP_Label_f7606f69-b0ae-4874-be30-7d43a3c7be10_ContentBits">
    <vt:lpwstr>0</vt:lpwstr>
  </property>
  <property fmtid="{D5CDD505-2E9C-101B-9397-08002B2CF9AE}" pid="11" name="MSIP_Label_f7606f69-b0ae-4874-be30-7d43a3c7be10_Tag">
    <vt:lpwstr>10, 3, 0, 1</vt:lpwstr>
  </property>
</Properties>
</file>